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diagrams/data1.xml" ContentType="application/vnd.openxmlformats-officedocument.drawingml.diagramData+xml"/>
  <Override PartName="/ppt/diagrams/data8.xml" ContentType="application/vnd.openxmlformats-officedocument.drawingml.diagramData+xml"/>
  <Override PartName="/ppt/diagrams/data7.xml" ContentType="application/vnd.openxmlformats-officedocument.drawingml.diagramData+xml"/>
  <Override PartName="/ppt/diagrams/data6.xml" ContentType="application/vnd.openxmlformats-officedocument.drawingml.diagramData+xml"/>
  <Override PartName="/ppt/diagrams/data5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9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34.xml" ContentType="application/vnd.openxmlformats-officedocument.presentationml.slide+xml"/>
  <Override PartName="/ppt/slides/slide36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50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1.xml" ContentType="application/vnd.openxmlformats-officedocument.presentationml.slide+xml"/>
  <Override PartName="/ppt/slides/slide59.xml" ContentType="application/vnd.openxmlformats-officedocument.presentationml.slide+xml"/>
  <Override PartName="/ppt/slides/slide58.xml" ContentType="application/vnd.openxmlformats-officedocument.presentationml.slide+xml"/>
  <Override PartName="/ppt/slides/slide57.xml" ContentType="application/vnd.openxmlformats-officedocument.presentationml.slide+xml"/>
  <Override PartName="/ppt/slides/slide49.xml" ContentType="application/vnd.openxmlformats-officedocument.presentationml.slide+xml"/>
  <Override PartName="/ppt/slides/slide51.xml" ContentType="application/vnd.openxmlformats-officedocument.presentationml.slide+xml"/>
  <Override PartName="/ppt/slides/slide47.xml" ContentType="application/vnd.openxmlformats-officedocument.presentationml.slide+xml"/>
  <Override PartName="/ppt/slides/slide40.xml" ContentType="application/vnd.openxmlformats-officedocument.presentationml.slide+xml"/>
  <Override PartName="/ppt/slides/slide48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41.xml" ContentType="application/vnd.openxmlformats-officedocument.presentationml.slide+xml"/>
  <Override PartName="/ppt/slides/slide39.xml" ContentType="application/vnd.openxmlformats-officedocument.presentationml.slide+xml"/>
  <Override PartName="/ppt/slides/slide43.xml" ContentType="application/vnd.openxmlformats-officedocument.presentationml.slide+xml"/>
  <Override PartName="/ppt/slides/slide46.xml" ContentType="application/vnd.openxmlformats-officedocument.presentationml.slide+xml"/>
  <Override PartName="/ppt/slides/slide42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notesSlides/notesSlide47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4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8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46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8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43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42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6.xml" ContentType="application/vnd.openxmlformats-officedocument.presentationml.notesSlide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drawing2.xml" ContentType="application/vnd.ms-office.drawingml.diagramDrawing+xml"/>
  <Override PartName="/ppt/diagrams/drawing9.xml" ContentType="application/vnd.ms-office.drawingml.diagramDrawing+xml"/>
  <Override PartName="/ppt/diagrams/colors9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6.xml" ContentType="application/vnd.openxmlformats-officedocument.drawingml.diagramStyle+xml"/>
  <Override PartName="/ppt/diagrams/drawing5.xml" ContentType="application/vnd.ms-office.drawingml.diagramDrawing+xml"/>
  <Override PartName="/ppt/notesMasters/notesMaster1.xml" ContentType="application/vnd.openxmlformats-officedocument.presentationml.notesMaster+xml"/>
  <Override PartName="/ppt/diagrams/layout6.xml" ContentType="application/vnd.openxmlformats-officedocument.drawingml.diagramLayout+xml"/>
  <Override PartName="/ppt/diagrams/quickStyle9.xml" ContentType="application/vnd.openxmlformats-officedocument.drawingml.diagramStyle+xml"/>
  <Override PartName="/ppt/diagrams/layout9.xml" ContentType="application/vnd.openxmlformats-officedocument.drawingml.diagramLayout+xml"/>
  <Override PartName="/ppt/theme/theme1.xml" ContentType="application/vnd.openxmlformats-officedocument.theme+xml"/>
  <Override PartName="/ppt/diagrams/drawing7.xml" ContentType="application/vnd.ms-office.drawingml.diagramDrawing+xml"/>
  <Override PartName="/ppt/diagrams/colors7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7.xml" ContentType="application/vnd.openxmlformats-officedocument.drawingml.diagramLayout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rawing6.xml" ContentType="application/vnd.ms-office.drawingml.diagramDrawing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4.xml" ContentType="application/vnd.ms-office.drawingml.diagramDrawing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layout5.xml" ContentType="application/vnd.openxmlformats-officedocument.drawingml.diagramLayout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4.xml" ContentType="application/vnd.openxmlformats-officedocument.drawingml.diagramLayou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6" r:id="rId2"/>
    <p:sldId id="410" r:id="rId3"/>
    <p:sldId id="455" r:id="rId4"/>
    <p:sldId id="499" r:id="rId5"/>
    <p:sldId id="504" r:id="rId6"/>
    <p:sldId id="500" r:id="rId7"/>
    <p:sldId id="501" r:id="rId8"/>
    <p:sldId id="502" r:id="rId9"/>
    <p:sldId id="503" r:id="rId10"/>
    <p:sldId id="506" r:id="rId11"/>
    <p:sldId id="505" r:id="rId12"/>
    <p:sldId id="508" r:id="rId13"/>
    <p:sldId id="532" r:id="rId14"/>
    <p:sldId id="507" r:id="rId15"/>
    <p:sldId id="355" r:id="rId16"/>
    <p:sldId id="473" r:id="rId17"/>
    <p:sldId id="474" r:id="rId18"/>
    <p:sldId id="476" r:id="rId19"/>
    <p:sldId id="485" r:id="rId20"/>
    <p:sldId id="440" r:id="rId21"/>
    <p:sldId id="450" r:id="rId22"/>
    <p:sldId id="515" r:id="rId23"/>
    <p:sldId id="516" r:id="rId24"/>
    <p:sldId id="510" r:id="rId25"/>
    <p:sldId id="511" r:id="rId26"/>
    <p:sldId id="512" r:id="rId27"/>
    <p:sldId id="513" r:id="rId28"/>
    <p:sldId id="514" r:id="rId29"/>
    <p:sldId id="521" r:id="rId30"/>
    <p:sldId id="522" r:id="rId31"/>
    <p:sldId id="517" r:id="rId32"/>
    <p:sldId id="356" r:id="rId33"/>
    <p:sldId id="529" r:id="rId34"/>
    <p:sldId id="445" r:id="rId35"/>
    <p:sldId id="486" r:id="rId36"/>
    <p:sldId id="457" r:id="rId37"/>
    <p:sldId id="518" r:id="rId38"/>
    <p:sldId id="519" r:id="rId39"/>
    <p:sldId id="467" r:id="rId40"/>
    <p:sldId id="488" r:id="rId41"/>
    <p:sldId id="468" r:id="rId42"/>
    <p:sldId id="527" r:id="rId43"/>
    <p:sldId id="526" r:id="rId44"/>
    <p:sldId id="528" r:id="rId45"/>
    <p:sldId id="441" r:id="rId46"/>
    <p:sldId id="531" r:id="rId47"/>
    <p:sldId id="509" r:id="rId48"/>
    <p:sldId id="489" r:id="rId49"/>
    <p:sldId id="490" r:id="rId50"/>
    <p:sldId id="523" r:id="rId51"/>
    <p:sldId id="530" r:id="rId52"/>
    <p:sldId id="492" r:id="rId53"/>
    <p:sldId id="493" r:id="rId54"/>
    <p:sldId id="494" r:id="rId55"/>
    <p:sldId id="495" r:id="rId56"/>
    <p:sldId id="496" r:id="rId57"/>
    <p:sldId id="497" r:id="rId58"/>
    <p:sldId id="524" r:id="rId59"/>
    <p:sldId id="525" r:id="rId60"/>
  </p:sldIdLst>
  <p:sldSz cx="10045700" cy="7740650"/>
  <p:notesSz cx="6858000" cy="9144000"/>
  <p:defaultTextStyle>
    <a:defPPr>
      <a:defRPr lang="es-MX"/>
    </a:defPPr>
    <a:lvl1pPr marL="0" algn="l" defTabSz="10163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8178" algn="l" defTabSz="10163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6356" algn="l" defTabSz="10163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4533" algn="l" defTabSz="10163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2711" algn="l" defTabSz="10163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0889" algn="l" defTabSz="10163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49067" algn="l" defTabSz="10163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57245" algn="l" defTabSz="10163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65422" algn="l" defTabSz="10163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8">
          <p15:clr>
            <a:srgbClr val="A4A3A4"/>
          </p15:clr>
        </p15:guide>
        <p15:guide id="2" pos="31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21EB"/>
    <a:srgbClr val="CC3399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82" autoAdjust="0"/>
    <p:restoredTop sz="93648" autoAdjust="0"/>
  </p:normalViewPr>
  <p:slideViewPr>
    <p:cSldViewPr showGuides="1">
      <p:cViewPr varScale="1">
        <p:scale>
          <a:sx n="75" d="100"/>
          <a:sy n="75" d="100"/>
        </p:scale>
        <p:origin x="1632" y="66"/>
      </p:cViewPr>
      <p:guideLst>
        <p:guide orient="horz" pos="2438"/>
        <p:guide pos="31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68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ustomXml" Target="../customXml/item1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microsoft.com/office/2007/relationships/hdphoto" Target="../media/hdphoto4.wdp"/><Relationship Id="rId1" Type="http://schemas.openxmlformats.org/officeDocument/2006/relationships/image" Target="../media/image45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microsoft.com/office/2007/relationships/hdphoto" Target="../media/hdphoto4.wdp"/><Relationship Id="rId1" Type="http://schemas.openxmlformats.org/officeDocument/2006/relationships/image" Target="../media/image4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F818D8-DFEA-4A4A-88B8-E9027F6A3CAE}" type="doc">
      <dgm:prSet loTypeId="urn:microsoft.com/office/officeart/2005/8/layout/StepDownProcess" loCatId="process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es-ES"/>
        </a:p>
      </dgm:t>
    </dgm:pt>
    <dgm:pt modelId="{D0384660-C486-48FB-B509-1FB7E0C8CB2A}">
      <dgm:prSet phldrT="[Texto]" custT="1"/>
      <dgm:spPr/>
      <dgm:t>
        <a:bodyPr/>
        <a:lstStyle/>
        <a:p>
          <a:r>
            <a:rPr lang="es-MX" sz="1400" dirty="0"/>
            <a:t>1ª. Reforma Constitucional “</a:t>
          </a:r>
          <a:r>
            <a:rPr lang="es-MX" sz="1400" i="1" dirty="0"/>
            <a:t>El derecho a la información será</a:t>
          </a:r>
          <a:r>
            <a:rPr lang="es-MX" sz="1400" b="1" i="1" dirty="0"/>
            <a:t>” garantizado por el Estado</a:t>
          </a:r>
          <a:r>
            <a:rPr lang="es-MX" sz="1400" b="1" dirty="0"/>
            <a:t>.</a:t>
          </a:r>
          <a:endParaRPr lang="es-ES" sz="1400" dirty="0"/>
        </a:p>
      </dgm:t>
    </dgm:pt>
    <dgm:pt modelId="{E8F01939-0459-4984-B4E1-55F2865BE0CF}" type="parTrans" cxnId="{060710F5-1A2E-4D62-9960-E639FFB78804}">
      <dgm:prSet/>
      <dgm:spPr/>
      <dgm:t>
        <a:bodyPr/>
        <a:lstStyle/>
        <a:p>
          <a:endParaRPr lang="es-ES"/>
        </a:p>
      </dgm:t>
    </dgm:pt>
    <dgm:pt modelId="{2ACEB776-89C9-47E8-BB06-1D5449126305}" type="sibTrans" cxnId="{060710F5-1A2E-4D62-9960-E639FFB78804}">
      <dgm:prSet/>
      <dgm:spPr/>
      <dgm:t>
        <a:bodyPr/>
        <a:lstStyle/>
        <a:p>
          <a:endParaRPr lang="es-ES"/>
        </a:p>
      </dgm:t>
    </dgm:pt>
    <dgm:pt modelId="{E40BECB4-8DF4-41D4-B057-ABC4AEB3C2E4}">
      <dgm:prSet phldrT="[Texto]"/>
      <dgm:spPr/>
      <dgm:t>
        <a:bodyPr/>
        <a:lstStyle/>
        <a:p>
          <a:r>
            <a:rPr lang="es-MX" dirty="0"/>
            <a:t>Ley Federal de Transparencia y Acceso a la Información Pública Gubernamental</a:t>
          </a:r>
          <a:endParaRPr lang="es-ES" dirty="0"/>
        </a:p>
      </dgm:t>
    </dgm:pt>
    <dgm:pt modelId="{6CDF6698-A04B-463F-BF3E-5F0B379B968E}" type="parTrans" cxnId="{3EAA52CD-B650-461D-A57F-E93600A2D597}">
      <dgm:prSet/>
      <dgm:spPr/>
      <dgm:t>
        <a:bodyPr/>
        <a:lstStyle/>
        <a:p>
          <a:endParaRPr lang="es-ES"/>
        </a:p>
      </dgm:t>
    </dgm:pt>
    <dgm:pt modelId="{139E97B5-FD79-4F94-899B-4CB27611E899}" type="sibTrans" cxnId="{3EAA52CD-B650-461D-A57F-E93600A2D597}">
      <dgm:prSet/>
      <dgm:spPr/>
      <dgm:t>
        <a:bodyPr/>
        <a:lstStyle/>
        <a:p>
          <a:endParaRPr lang="es-ES"/>
        </a:p>
      </dgm:t>
    </dgm:pt>
    <dgm:pt modelId="{D766D5DF-C84E-4B39-A76D-E42CAAF35AAB}">
      <dgm:prSet phldrT="[Texto]"/>
      <dgm:spPr/>
      <dgm:t>
        <a:bodyPr/>
        <a:lstStyle/>
        <a:p>
          <a:r>
            <a:rPr lang="es-MX" dirty="0"/>
            <a:t>Reforma constitucional “Toda información en posesión… es </a:t>
          </a:r>
          <a:r>
            <a:rPr lang="es-MX" b="1" dirty="0"/>
            <a:t>pública</a:t>
          </a:r>
          <a:r>
            <a:rPr lang="es-MX" dirty="0"/>
            <a:t>”</a:t>
          </a:r>
          <a:endParaRPr lang="es-ES" dirty="0"/>
        </a:p>
      </dgm:t>
    </dgm:pt>
    <dgm:pt modelId="{6D10F7F2-0DE9-4EFC-A5AF-535043EEB402}" type="parTrans" cxnId="{0601DB4F-1C47-42EE-860F-033A737289A1}">
      <dgm:prSet/>
      <dgm:spPr/>
      <dgm:t>
        <a:bodyPr/>
        <a:lstStyle/>
        <a:p>
          <a:endParaRPr lang="es-ES"/>
        </a:p>
      </dgm:t>
    </dgm:pt>
    <dgm:pt modelId="{F17B71E2-9B47-4964-BE02-C400C6FB8A3A}" type="sibTrans" cxnId="{0601DB4F-1C47-42EE-860F-033A737289A1}">
      <dgm:prSet/>
      <dgm:spPr/>
      <dgm:t>
        <a:bodyPr/>
        <a:lstStyle/>
        <a:p>
          <a:endParaRPr lang="es-ES"/>
        </a:p>
      </dgm:t>
    </dgm:pt>
    <dgm:pt modelId="{75D0E9A9-7019-49CC-A43E-FE1914E5A88F}">
      <dgm:prSet phldrT="[Texto]"/>
      <dgm:spPr/>
      <dgm:t>
        <a:bodyPr/>
        <a:lstStyle/>
        <a:p>
          <a:r>
            <a:rPr lang="es-MX" dirty="0"/>
            <a:t>Ley General de Transparencia y Acceso a la Información Pública</a:t>
          </a:r>
          <a:endParaRPr lang="es-ES" dirty="0"/>
        </a:p>
      </dgm:t>
    </dgm:pt>
    <dgm:pt modelId="{67F5A4D4-8A87-456B-B33A-5BD698596A95}" type="parTrans" cxnId="{0B3E3028-C99A-4CEC-A655-63DDB1334C08}">
      <dgm:prSet/>
      <dgm:spPr/>
      <dgm:t>
        <a:bodyPr/>
        <a:lstStyle/>
        <a:p>
          <a:endParaRPr lang="es-ES"/>
        </a:p>
      </dgm:t>
    </dgm:pt>
    <dgm:pt modelId="{9637B7B5-22EA-4C20-9B00-0121DF6C0B32}" type="sibTrans" cxnId="{0B3E3028-C99A-4CEC-A655-63DDB1334C08}">
      <dgm:prSet/>
      <dgm:spPr/>
      <dgm:t>
        <a:bodyPr/>
        <a:lstStyle/>
        <a:p>
          <a:endParaRPr lang="es-ES"/>
        </a:p>
      </dgm:t>
    </dgm:pt>
    <dgm:pt modelId="{7C00B29D-37CE-4BA2-AE06-8347AC999633}">
      <dgm:prSet phldrT="[Texto]"/>
      <dgm:spPr/>
      <dgm:t>
        <a:bodyPr/>
        <a:lstStyle/>
        <a:p>
          <a:r>
            <a:rPr lang="es-MX" dirty="0"/>
            <a:t>Ley Federal de Transparencia y Acceso a la Información Pública</a:t>
          </a:r>
          <a:endParaRPr lang="es-ES" dirty="0"/>
        </a:p>
      </dgm:t>
    </dgm:pt>
    <dgm:pt modelId="{C27566CE-4D85-4515-AD76-E5F2449B6888}" type="parTrans" cxnId="{6AF2C485-ADB2-41AA-B746-A9285B7D84B3}">
      <dgm:prSet/>
      <dgm:spPr/>
      <dgm:t>
        <a:bodyPr/>
        <a:lstStyle/>
        <a:p>
          <a:endParaRPr lang="es-ES"/>
        </a:p>
      </dgm:t>
    </dgm:pt>
    <dgm:pt modelId="{494B6FCA-281E-4AC3-8E98-DB33EBC2888B}" type="sibTrans" cxnId="{6AF2C485-ADB2-41AA-B746-A9285B7D84B3}">
      <dgm:prSet/>
      <dgm:spPr/>
      <dgm:t>
        <a:bodyPr/>
        <a:lstStyle/>
        <a:p>
          <a:endParaRPr lang="es-ES"/>
        </a:p>
      </dgm:t>
    </dgm:pt>
    <dgm:pt modelId="{D9C5E194-C786-46C1-A079-E0817FE8BA8A}" type="pres">
      <dgm:prSet presAssocID="{BFF818D8-DFEA-4A4A-88B8-E9027F6A3CAE}" presName="rootnode" presStyleCnt="0">
        <dgm:presLayoutVars>
          <dgm:chMax/>
          <dgm:chPref/>
          <dgm:dir/>
          <dgm:animLvl val="lvl"/>
        </dgm:presLayoutVars>
      </dgm:prSet>
      <dgm:spPr/>
    </dgm:pt>
    <dgm:pt modelId="{8296BD56-A3DB-4327-A6B6-0C16DAB042C8}" type="pres">
      <dgm:prSet presAssocID="{D0384660-C486-48FB-B509-1FB7E0C8CB2A}" presName="composite" presStyleCnt="0"/>
      <dgm:spPr/>
    </dgm:pt>
    <dgm:pt modelId="{C41D736A-84D4-419C-9ABF-B341C8BE5AA9}" type="pres">
      <dgm:prSet presAssocID="{D0384660-C486-48FB-B509-1FB7E0C8CB2A}" presName="bentUpArrow1" presStyleLbl="alignImgPlace1" presStyleIdx="0" presStyleCnt="4"/>
      <dgm:spPr/>
    </dgm:pt>
    <dgm:pt modelId="{82BA3EA2-F1F7-4ABD-9DE4-C0119389E8F4}" type="pres">
      <dgm:prSet presAssocID="{D0384660-C486-48FB-B509-1FB7E0C8CB2A}" presName="ParentText" presStyleLbl="node1" presStyleIdx="0" presStyleCnt="5" custScaleX="134131">
        <dgm:presLayoutVars>
          <dgm:chMax val="1"/>
          <dgm:chPref val="1"/>
          <dgm:bulletEnabled val="1"/>
        </dgm:presLayoutVars>
      </dgm:prSet>
      <dgm:spPr/>
    </dgm:pt>
    <dgm:pt modelId="{6A03C29B-F1B9-4DB4-B39B-D3E6AD10F29E}" type="pres">
      <dgm:prSet presAssocID="{D0384660-C486-48FB-B509-1FB7E0C8CB2A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AB3255A8-BC47-4CBC-BFEA-A78E04EB2939}" type="pres">
      <dgm:prSet presAssocID="{2ACEB776-89C9-47E8-BB06-1D5449126305}" presName="sibTrans" presStyleCnt="0"/>
      <dgm:spPr/>
    </dgm:pt>
    <dgm:pt modelId="{7EFD1D9C-C39F-4E25-AC0B-DD939439467B}" type="pres">
      <dgm:prSet presAssocID="{E40BECB4-8DF4-41D4-B057-ABC4AEB3C2E4}" presName="composite" presStyleCnt="0"/>
      <dgm:spPr/>
    </dgm:pt>
    <dgm:pt modelId="{15E7EF8F-F879-4B8A-A614-FDC47FEAE2D0}" type="pres">
      <dgm:prSet presAssocID="{E40BECB4-8DF4-41D4-B057-ABC4AEB3C2E4}" presName="bentUpArrow1" presStyleLbl="alignImgPlace1" presStyleIdx="1" presStyleCnt="4"/>
      <dgm:spPr/>
    </dgm:pt>
    <dgm:pt modelId="{AA06B229-B4C5-4C55-ABCF-A8283A15DFBD}" type="pres">
      <dgm:prSet presAssocID="{E40BECB4-8DF4-41D4-B057-ABC4AEB3C2E4}" presName="ParentText" presStyleLbl="node1" presStyleIdx="1" presStyleCnt="5" custScaleX="135786">
        <dgm:presLayoutVars>
          <dgm:chMax val="1"/>
          <dgm:chPref val="1"/>
          <dgm:bulletEnabled val="1"/>
        </dgm:presLayoutVars>
      </dgm:prSet>
      <dgm:spPr/>
    </dgm:pt>
    <dgm:pt modelId="{C588A7C4-891B-4DDB-BB41-D4252F943C09}" type="pres">
      <dgm:prSet presAssocID="{E40BECB4-8DF4-41D4-B057-ABC4AEB3C2E4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CDEDDCF5-078C-4DEF-8092-695B5B279EDE}" type="pres">
      <dgm:prSet presAssocID="{139E97B5-FD79-4F94-899B-4CB27611E899}" presName="sibTrans" presStyleCnt="0"/>
      <dgm:spPr/>
    </dgm:pt>
    <dgm:pt modelId="{700783AA-EF11-4FD0-B0C5-E36481B25147}" type="pres">
      <dgm:prSet presAssocID="{D766D5DF-C84E-4B39-A76D-E42CAAF35AAB}" presName="composite" presStyleCnt="0"/>
      <dgm:spPr/>
    </dgm:pt>
    <dgm:pt modelId="{2C632FA2-C73F-4C80-93AF-201DB7501E4C}" type="pres">
      <dgm:prSet presAssocID="{D766D5DF-C84E-4B39-A76D-E42CAAF35AAB}" presName="bentUpArrow1" presStyleLbl="alignImgPlace1" presStyleIdx="2" presStyleCnt="4"/>
      <dgm:spPr/>
    </dgm:pt>
    <dgm:pt modelId="{AF38D512-5F63-4988-9B3F-97EB6AFEC306}" type="pres">
      <dgm:prSet presAssocID="{D766D5DF-C84E-4B39-A76D-E42CAAF35AAB}" presName="ParentText" presStyleLbl="node1" presStyleIdx="2" presStyleCnt="5" custScaleX="141728">
        <dgm:presLayoutVars>
          <dgm:chMax val="1"/>
          <dgm:chPref val="1"/>
          <dgm:bulletEnabled val="1"/>
        </dgm:presLayoutVars>
      </dgm:prSet>
      <dgm:spPr/>
    </dgm:pt>
    <dgm:pt modelId="{5CA60966-C3EF-4C02-882F-347597ED9A57}" type="pres">
      <dgm:prSet presAssocID="{D766D5DF-C84E-4B39-A76D-E42CAAF35AAB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503AFD21-E09C-4A9E-8D42-270889EA53F4}" type="pres">
      <dgm:prSet presAssocID="{F17B71E2-9B47-4964-BE02-C400C6FB8A3A}" presName="sibTrans" presStyleCnt="0"/>
      <dgm:spPr/>
    </dgm:pt>
    <dgm:pt modelId="{305D6632-DF4F-41D0-92A9-FCABD1E4FB4B}" type="pres">
      <dgm:prSet presAssocID="{75D0E9A9-7019-49CC-A43E-FE1914E5A88F}" presName="composite" presStyleCnt="0"/>
      <dgm:spPr/>
    </dgm:pt>
    <dgm:pt modelId="{02D828A2-D969-42DA-B412-865B1F4C278C}" type="pres">
      <dgm:prSet presAssocID="{75D0E9A9-7019-49CC-A43E-FE1914E5A88F}" presName="bentUpArrow1" presStyleLbl="alignImgPlace1" presStyleIdx="3" presStyleCnt="4"/>
      <dgm:spPr/>
    </dgm:pt>
    <dgm:pt modelId="{96739132-D7F8-4E40-B7BB-F2D29F1AA263}" type="pres">
      <dgm:prSet presAssocID="{75D0E9A9-7019-49CC-A43E-FE1914E5A88F}" presName="ParentText" presStyleLbl="node1" presStyleIdx="3" presStyleCnt="5" custScaleX="136219">
        <dgm:presLayoutVars>
          <dgm:chMax val="1"/>
          <dgm:chPref val="1"/>
          <dgm:bulletEnabled val="1"/>
        </dgm:presLayoutVars>
      </dgm:prSet>
      <dgm:spPr/>
    </dgm:pt>
    <dgm:pt modelId="{5317EC1C-8160-4771-B2D9-63605466E646}" type="pres">
      <dgm:prSet presAssocID="{75D0E9A9-7019-49CC-A43E-FE1914E5A88F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AA315F68-EAFA-4338-8DDD-AF5B15EEB343}" type="pres">
      <dgm:prSet presAssocID="{9637B7B5-22EA-4C20-9B00-0121DF6C0B32}" presName="sibTrans" presStyleCnt="0"/>
      <dgm:spPr/>
    </dgm:pt>
    <dgm:pt modelId="{8BEBC187-D183-45ED-97FB-20D2FF983DBB}" type="pres">
      <dgm:prSet presAssocID="{7C00B29D-37CE-4BA2-AE06-8347AC999633}" presName="composite" presStyleCnt="0"/>
      <dgm:spPr/>
    </dgm:pt>
    <dgm:pt modelId="{99E9F98D-CC77-4425-8560-D97DB36E65D9}" type="pres">
      <dgm:prSet presAssocID="{7C00B29D-37CE-4BA2-AE06-8347AC999633}" presName="ParentText" presStyleLbl="node1" presStyleIdx="4" presStyleCnt="5" custScaleX="138639">
        <dgm:presLayoutVars>
          <dgm:chMax val="1"/>
          <dgm:chPref val="1"/>
          <dgm:bulletEnabled val="1"/>
        </dgm:presLayoutVars>
      </dgm:prSet>
      <dgm:spPr/>
    </dgm:pt>
  </dgm:ptLst>
  <dgm:cxnLst>
    <dgm:cxn modelId="{ED8A2E0E-5D5B-45CF-912D-B403EAA63701}" type="presOf" srcId="{D766D5DF-C84E-4B39-A76D-E42CAAF35AAB}" destId="{AF38D512-5F63-4988-9B3F-97EB6AFEC306}" srcOrd="0" destOrd="0" presId="urn:microsoft.com/office/officeart/2005/8/layout/StepDownProcess"/>
    <dgm:cxn modelId="{2F02561F-6C1A-498F-9A92-8BEB858FBE08}" type="presOf" srcId="{D0384660-C486-48FB-B509-1FB7E0C8CB2A}" destId="{82BA3EA2-F1F7-4ABD-9DE4-C0119389E8F4}" srcOrd="0" destOrd="0" presId="urn:microsoft.com/office/officeart/2005/8/layout/StepDownProcess"/>
    <dgm:cxn modelId="{0B3E3028-C99A-4CEC-A655-63DDB1334C08}" srcId="{BFF818D8-DFEA-4A4A-88B8-E9027F6A3CAE}" destId="{75D0E9A9-7019-49CC-A43E-FE1914E5A88F}" srcOrd="3" destOrd="0" parTransId="{67F5A4D4-8A87-456B-B33A-5BD698596A95}" sibTransId="{9637B7B5-22EA-4C20-9B00-0121DF6C0B32}"/>
    <dgm:cxn modelId="{0601DB4F-1C47-42EE-860F-033A737289A1}" srcId="{BFF818D8-DFEA-4A4A-88B8-E9027F6A3CAE}" destId="{D766D5DF-C84E-4B39-A76D-E42CAAF35AAB}" srcOrd="2" destOrd="0" parTransId="{6D10F7F2-0DE9-4EFC-A5AF-535043EEB402}" sibTransId="{F17B71E2-9B47-4964-BE02-C400C6FB8A3A}"/>
    <dgm:cxn modelId="{6AF2C485-ADB2-41AA-B746-A9285B7D84B3}" srcId="{BFF818D8-DFEA-4A4A-88B8-E9027F6A3CAE}" destId="{7C00B29D-37CE-4BA2-AE06-8347AC999633}" srcOrd="4" destOrd="0" parTransId="{C27566CE-4D85-4515-AD76-E5F2449B6888}" sibTransId="{494B6FCA-281E-4AC3-8E98-DB33EBC2888B}"/>
    <dgm:cxn modelId="{A0ADD589-AD2E-4EF1-940C-25B606D4B159}" type="presOf" srcId="{BFF818D8-DFEA-4A4A-88B8-E9027F6A3CAE}" destId="{D9C5E194-C786-46C1-A079-E0817FE8BA8A}" srcOrd="0" destOrd="0" presId="urn:microsoft.com/office/officeart/2005/8/layout/StepDownProcess"/>
    <dgm:cxn modelId="{3EAA52CD-B650-461D-A57F-E93600A2D597}" srcId="{BFF818D8-DFEA-4A4A-88B8-E9027F6A3CAE}" destId="{E40BECB4-8DF4-41D4-B057-ABC4AEB3C2E4}" srcOrd="1" destOrd="0" parTransId="{6CDF6698-A04B-463F-BF3E-5F0B379B968E}" sibTransId="{139E97B5-FD79-4F94-899B-4CB27611E899}"/>
    <dgm:cxn modelId="{9DE8A6CE-4B49-421F-B60E-B5F407DC0697}" type="presOf" srcId="{7C00B29D-37CE-4BA2-AE06-8347AC999633}" destId="{99E9F98D-CC77-4425-8560-D97DB36E65D9}" srcOrd="0" destOrd="0" presId="urn:microsoft.com/office/officeart/2005/8/layout/StepDownProcess"/>
    <dgm:cxn modelId="{42EF62D1-DB78-4312-8CA9-A00EE3B8F46E}" type="presOf" srcId="{E40BECB4-8DF4-41D4-B057-ABC4AEB3C2E4}" destId="{AA06B229-B4C5-4C55-ABCF-A8283A15DFBD}" srcOrd="0" destOrd="0" presId="urn:microsoft.com/office/officeart/2005/8/layout/StepDownProcess"/>
    <dgm:cxn modelId="{412F7EE1-C20A-4E73-A804-D2D4D6AC0D75}" type="presOf" srcId="{75D0E9A9-7019-49CC-A43E-FE1914E5A88F}" destId="{96739132-D7F8-4E40-B7BB-F2D29F1AA263}" srcOrd="0" destOrd="0" presId="urn:microsoft.com/office/officeart/2005/8/layout/StepDownProcess"/>
    <dgm:cxn modelId="{060710F5-1A2E-4D62-9960-E639FFB78804}" srcId="{BFF818D8-DFEA-4A4A-88B8-E9027F6A3CAE}" destId="{D0384660-C486-48FB-B509-1FB7E0C8CB2A}" srcOrd="0" destOrd="0" parTransId="{E8F01939-0459-4984-B4E1-55F2865BE0CF}" sibTransId="{2ACEB776-89C9-47E8-BB06-1D5449126305}"/>
    <dgm:cxn modelId="{9ECDD2C9-A429-4A1F-B217-BD84841AE5BF}" type="presParOf" srcId="{D9C5E194-C786-46C1-A079-E0817FE8BA8A}" destId="{8296BD56-A3DB-4327-A6B6-0C16DAB042C8}" srcOrd="0" destOrd="0" presId="urn:microsoft.com/office/officeart/2005/8/layout/StepDownProcess"/>
    <dgm:cxn modelId="{8177F470-4056-4C67-A9CC-991CB776A88C}" type="presParOf" srcId="{8296BD56-A3DB-4327-A6B6-0C16DAB042C8}" destId="{C41D736A-84D4-419C-9ABF-B341C8BE5AA9}" srcOrd="0" destOrd="0" presId="urn:microsoft.com/office/officeart/2005/8/layout/StepDownProcess"/>
    <dgm:cxn modelId="{0EB68190-34D4-4405-BBC0-AB8FF31CD2D9}" type="presParOf" srcId="{8296BD56-A3DB-4327-A6B6-0C16DAB042C8}" destId="{82BA3EA2-F1F7-4ABD-9DE4-C0119389E8F4}" srcOrd="1" destOrd="0" presId="urn:microsoft.com/office/officeart/2005/8/layout/StepDownProcess"/>
    <dgm:cxn modelId="{43FAD037-5C29-446B-BA72-8D33DCD3D48F}" type="presParOf" srcId="{8296BD56-A3DB-4327-A6B6-0C16DAB042C8}" destId="{6A03C29B-F1B9-4DB4-B39B-D3E6AD10F29E}" srcOrd="2" destOrd="0" presId="urn:microsoft.com/office/officeart/2005/8/layout/StepDownProcess"/>
    <dgm:cxn modelId="{7D74D49C-5994-4B93-923B-9BE6C812EBC6}" type="presParOf" srcId="{D9C5E194-C786-46C1-A079-E0817FE8BA8A}" destId="{AB3255A8-BC47-4CBC-BFEA-A78E04EB2939}" srcOrd="1" destOrd="0" presId="urn:microsoft.com/office/officeart/2005/8/layout/StepDownProcess"/>
    <dgm:cxn modelId="{E19CC60B-758C-4FDC-ADBB-4F68C5BB5244}" type="presParOf" srcId="{D9C5E194-C786-46C1-A079-E0817FE8BA8A}" destId="{7EFD1D9C-C39F-4E25-AC0B-DD939439467B}" srcOrd="2" destOrd="0" presId="urn:microsoft.com/office/officeart/2005/8/layout/StepDownProcess"/>
    <dgm:cxn modelId="{7AE09495-7915-46F3-AB43-7BCBFB64C392}" type="presParOf" srcId="{7EFD1D9C-C39F-4E25-AC0B-DD939439467B}" destId="{15E7EF8F-F879-4B8A-A614-FDC47FEAE2D0}" srcOrd="0" destOrd="0" presId="urn:microsoft.com/office/officeart/2005/8/layout/StepDownProcess"/>
    <dgm:cxn modelId="{F6F35FC7-D64D-4E3B-87F4-732228AE3619}" type="presParOf" srcId="{7EFD1D9C-C39F-4E25-AC0B-DD939439467B}" destId="{AA06B229-B4C5-4C55-ABCF-A8283A15DFBD}" srcOrd="1" destOrd="0" presId="urn:microsoft.com/office/officeart/2005/8/layout/StepDownProcess"/>
    <dgm:cxn modelId="{73580E28-C4DA-46AB-8C9F-8F99B9929AB5}" type="presParOf" srcId="{7EFD1D9C-C39F-4E25-AC0B-DD939439467B}" destId="{C588A7C4-891B-4DDB-BB41-D4252F943C09}" srcOrd="2" destOrd="0" presId="urn:microsoft.com/office/officeart/2005/8/layout/StepDownProcess"/>
    <dgm:cxn modelId="{63AB158E-D255-48EE-AF6C-BEA62211BD7D}" type="presParOf" srcId="{D9C5E194-C786-46C1-A079-E0817FE8BA8A}" destId="{CDEDDCF5-078C-4DEF-8092-695B5B279EDE}" srcOrd="3" destOrd="0" presId="urn:microsoft.com/office/officeart/2005/8/layout/StepDownProcess"/>
    <dgm:cxn modelId="{5B35D966-8279-4428-A0D1-1D95136CD1C2}" type="presParOf" srcId="{D9C5E194-C786-46C1-A079-E0817FE8BA8A}" destId="{700783AA-EF11-4FD0-B0C5-E36481B25147}" srcOrd="4" destOrd="0" presId="urn:microsoft.com/office/officeart/2005/8/layout/StepDownProcess"/>
    <dgm:cxn modelId="{F1DAD2C0-64C1-490D-9649-627E35C71B4B}" type="presParOf" srcId="{700783AA-EF11-4FD0-B0C5-E36481B25147}" destId="{2C632FA2-C73F-4C80-93AF-201DB7501E4C}" srcOrd="0" destOrd="0" presId="urn:microsoft.com/office/officeart/2005/8/layout/StepDownProcess"/>
    <dgm:cxn modelId="{9DB2C45E-984C-4EBB-9784-145F3659A920}" type="presParOf" srcId="{700783AA-EF11-4FD0-B0C5-E36481B25147}" destId="{AF38D512-5F63-4988-9B3F-97EB6AFEC306}" srcOrd="1" destOrd="0" presId="urn:microsoft.com/office/officeart/2005/8/layout/StepDownProcess"/>
    <dgm:cxn modelId="{8C7A8F7D-7C01-4764-BF60-547D6D9A6D3B}" type="presParOf" srcId="{700783AA-EF11-4FD0-B0C5-E36481B25147}" destId="{5CA60966-C3EF-4C02-882F-347597ED9A57}" srcOrd="2" destOrd="0" presId="urn:microsoft.com/office/officeart/2005/8/layout/StepDownProcess"/>
    <dgm:cxn modelId="{90769845-DB1A-47EF-850E-8FFA0AE34A27}" type="presParOf" srcId="{D9C5E194-C786-46C1-A079-E0817FE8BA8A}" destId="{503AFD21-E09C-4A9E-8D42-270889EA53F4}" srcOrd="5" destOrd="0" presId="urn:microsoft.com/office/officeart/2005/8/layout/StepDownProcess"/>
    <dgm:cxn modelId="{32A45EE5-D632-4231-BAAA-C8F82AF84805}" type="presParOf" srcId="{D9C5E194-C786-46C1-A079-E0817FE8BA8A}" destId="{305D6632-DF4F-41D0-92A9-FCABD1E4FB4B}" srcOrd="6" destOrd="0" presId="urn:microsoft.com/office/officeart/2005/8/layout/StepDownProcess"/>
    <dgm:cxn modelId="{ABF4D4DD-F7C8-4E3F-A926-7C04F49E67C5}" type="presParOf" srcId="{305D6632-DF4F-41D0-92A9-FCABD1E4FB4B}" destId="{02D828A2-D969-42DA-B412-865B1F4C278C}" srcOrd="0" destOrd="0" presId="urn:microsoft.com/office/officeart/2005/8/layout/StepDownProcess"/>
    <dgm:cxn modelId="{6EAC4AB5-5ADA-4A76-90E1-0635351A9878}" type="presParOf" srcId="{305D6632-DF4F-41D0-92A9-FCABD1E4FB4B}" destId="{96739132-D7F8-4E40-B7BB-F2D29F1AA263}" srcOrd="1" destOrd="0" presId="urn:microsoft.com/office/officeart/2005/8/layout/StepDownProcess"/>
    <dgm:cxn modelId="{717945B0-B671-498A-AEE2-09B5825BAD1A}" type="presParOf" srcId="{305D6632-DF4F-41D0-92A9-FCABD1E4FB4B}" destId="{5317EC1C-8160-4771-B2D9-63605466E646}" srcOrd="2" destOrd="0" presId="urn:microsoft.com/office/officeart/2005/8/layout/StepDownProcess"/>
    <dgm:cxn modelId="{6E7658F5-C490-479E-BBCC-E5B4AA9FD4B5}" type="presParOf" srcId="{D9C5E194-C786-46C1-A079-E0817FE8BA8A}" destId="{AA315F68-EAFA-4338-8DDD-AF5B15EEB343}" srcOrd="7" destOrd="0" presId="urn:microsoft.com/office/officeart/2005/8/layout/StepDownProcess"/>
    <dgm:cxn modelId="{8E101301-46CF-44BA-B4B7-E5039DEC17D2}" type="presParOf" srcId="{D9C5E194-C786-46C1-A079-E0817FE8BA8A}" destId="{8BEBC187-D183-45ED-97FB-20D2FF983DBB}" srcOrd="8" destOrd="0" presId="urn:microsoft.com/office/officeart/2005/8/layout/StepDownProcess"/>
    <dgm:cxn modelId="{4D500A99-A489-4261-84BA-56794801FF8B}" type="presParOf" srcId="{8BEBC187-D183-45ED-97FB-20D2FF983DBB}" destId="{99E9F98D-CC77-4425-8560-D97DB36E65D9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F585EC-00D8-4803-BBCD-05187919E8C5}" type="doc">
      <dgm:prSet loTypeId="urn:microsoft.com/office/officeart/2005/8/layout/hList7" loCatId="list" qsTypeId="urn:microsoft.com/office/officeart/2005/8/quickstyle/simple1" qsCatId="simple" csTypeId="urn:microsoft.com/office/officeart/2005/8/colors/colorful1" csCatId="colorful" phldr="1"/>
      <dgm:spPr/>
    </dgm:pt>
    <dgm:pt modelId="{75C08C52-9410-4D1A-9CBD-2D0D0A2E35D8}">
      <dgm:prSet phldrT="[Texto]" custT="1"/>
      <dgm:spPr>
        <a:ln>
          <a:noFill/>
        </a:ln>
      </dgm:spPr>
      <dgm:t>
        <a:bodyPr/>
        <a:lstStyle/>
        <a:p>
          <a:r>
            <a:rPr lang="es-ES" sz="2400" b="1" dirty="0"/>
            <a:t>Lineamientos Técnicos Generales</a:t>
          </a:r>
          <a:endParaRPr lang="es-ES" sz="2000" b="0" dirty="0"/>
        </a:p>
        <a:p>
          <a:endParaRPr lang="es-ES" sz="1400" b="0" dirty="0"/>
        </a:p>
        <a:p>
          <a:endParaRPr lang="es-ES" sz="1400" b="0" dirty="0"/>
        </a:p>
      </dgm:t>
    </dgm:pt>
    <dgm:pt modelId="{174EA954-21C3-428D-87AC-60F65111B085}" type="parTrans" cxnId="{27F935A9-048E-4C58-A4B2-4589D22972D7}">
      <dgm:prSet/>
      <dgm:spPr/>
      <dgm:t>
        <a:bodyPr/>
        <a:lstStyle/>
        <a:p>
          <a:endParaRPr lang="es-ES"/>
        </a:p>
      </dgm:t>
    </dgm:pt>
    <dgm:pt modelId="{CE6FB946-B453-4310-A64D-0ADFAD2C4040}" type="sibTrans" cxnId="{27F935A9-048E-4C58-A4B2-4589D22972D7}">
      <dgm:prSet/>
      <dgm:spPr/>
      <dgm:t>
        <a:bodyPr/>
        <a:lstStyle/>
        <a:p>
          <a:endParaRPr lang="es-ES"/>
        </a:p>
      </dgm:t>
    </dgm:pt>
    <dgm:pt modelId="{18C53333-B4D9-4288-98A9-FCBB5ED3E05B}" type="pres">
      <dgm:prSet presAssocID="{6DF585EC-00D8-4803-BBCD-05187919E8C5}" presName="Name0" presStyleCnt="0">
        <dgm:presLayoutVars>
          <dgm:dir/>
          <dgm:resizeHandles val="exact"/>
        </dgm:presLayoutVars>
      </dgm:prSet>
      <dgm:spPr/>
    </dgm:pt>
    <dgm:pt modelId="{AEC3E9E4-0DAA-41AB-A9D0-FDA6828DE548}" type="pres">
      <dgm:prSet presAssocID="{6DF585EC-00D8-4803-BBCD-05187919E8C5}" presName="fgShape" presStyleLbl="fgShp" presStyleIdx="0" presStyleCnt="1" custFlipHor="1" custScaleX="15765" custScaleY="37339" custLinFactY="-156008" custLinFactNeighborX="-36810" custLinFactNeighborY="-200000"/>
      <dgm:spPr>
        <a:ln>
          <a:noFill/>
        </a:ln>
      </dgm:spPr>
    </dgm:pt>
    <dgm:pt modelId="{20B5D66B-294D-426A-A3A5-7666B3A8378A}" type="pres">
      <dgm:prSet presAssocID="{6DF585EC-00D8-4803-BBCD-05187919E8C5}" presName="linComp" presStyleCnt="0"/>
      <dgm:spPr/>
    </dgm:pt>
    <dgm:pt modelId="{D84D69C2-84D7-4A83-8156-4F41F9AF7D65}" type="pres">
      <dgm:prSet presAssocID="{75C08C52-9410-4D1A-9CBD-2D0D0A2E35D8}" presName="compNode" presStyleCnt="0"/>
      <dgm:spPr/>
    </dgm:pt>
    <dgm:pt modelId="{8F6EB29E-6C4F-4278-9910-EF2ED5585094}" type="pres">
      <dgm:prSet presAssocID="{75C08C52-9410-4D1A-9CBD-2D0D0A2E35D8}" presName="bkgdShape" presStyleLbl="node1" presStyleIdx="0" presStyleCnt="1" custScaleX="28784" custScaleY="35595" custLinFactNeighborX="-35061" custLinFactNeighborY="-40059"/>
      <dgm:spPr/>
    </dgm:pt>
    <dgm:pt modelId="{B4C499FA-1810-4309-B25B-FDDA7E9ED39D}" type="pres">
      <dgm:prSet presAssocID="{75C08C52-9410-4D1A-9CBD-2D0D0A2E35D8}" presName="nodeTx" presStyleLbl="node1" presStyleIdx="0" presStyleCnt="1">
        <dgm:presLayoutVars>
          <dgm:bulletEnabled val="1"/>
        </dgm:presLayoutVars>
      </dgm:prSet>
      <dgm:spPr/>
    </dgm:pt>
    <dgm:pt modelId="{76DF9A32-EEDB-4B5B-AEE4-01EA3198F3D9}" type="pres">
      <dgm:prSet presAssocID="{75C08C52-9410-4D1A-9CBD-2D0D0A2E35D8}" presName="invisiNode" presStyleLbl="node1" presStyleIdx="0" presStyleCnt="1"/>
      <dgm:spPr/>
    </dgm:pt>
    <dgm:pt modelId="{C7FB4F7E-8984-46BB-8A11-FEC26F16F95B}" type="pres">
      <dgm:prSet presAssocID="{75C08C52-9410-4D1A-9CBD-2D0D0A2E35D8}" presName="imagNode" presStyleLbl="fgImgPlace1" presStyleIdx="0" presStyleCnt="1" custScaleX="27771" custScaleY="20840" custLinFactX="-64947" custLinFactNeighborX="-100000" custLinFactNeighborY="11278"/>
      <dgm:spPr/>
    </dgm:pt>
  </dgm:ptLst>
  <dgm:cxnLst>
    <dgm:cxn modelId="{D13D1F37-A8FC-4004-84E4-CD03D331AEF9}" type="presOf" srcId="{75C08C52-9410-4D1A-9CBD-2D0D0A2E35D8}" destId="{B4C499FA-1810-4309-B25B-FDDA7E9ED39D}" srcOrd="1" destOrd="0" presId="urn:microsoft.com/office/officeart/2005/8/layout/hList7"/>
    <dgm:cxn modelId="{EE9AD763-EA0C-4D2E-A5AB-87B70C5EF969}" type="presOf" srcId="{75C08C52-9410-4D1A-9CBD-2D0D0A2E35D8}" destId="{8F6EB29E-6C4F-4278-9910-EF2ED5585094}" srcOrd="0" destOrd="0" presId="urn:microsoft.com/office/officeart/2005/8/layout/hList7"/>
    <dgm:cxn modelId="{27F935A9-048E-4C58-A4B2-4589D22972D7}" srcId="{6DF585EC-00D8-4803-BBCD-05187919E8C5}" destId="{75C08C52-9410-4D1A-9CBD-2D0D0A2E35D8}" srcOrd="0" destOrd="0" parTransId="{174EA954-21C3-428D-87AC-60F65111B085}" sibTransId="{CE6FB946-B453-4310-A64D-0ADFAD2C4040}"/>
    <dgm:cxn modelId="{29BE18AC-BAD6-451B-AF9A-3786A6E76919}" type="presOf" srcId="{6DF585EC-00D8-4803-BBCD-05187919E8C5}" destId="{18C53333-B4D9-4288-98A9-FCBB5ED3E05B}" srcOrd="0" destOrd="0" presId="urn:microsoft.com/office/officeart/2005/8/layout/hList7"/>
    <dgm:cxn modelId="{0F25763A-4FC7-4FB9-910C-CB0678496286}" type="presParOf" srcId="{18C53333-B4D9-4288-98A9-FCBB5ED3E05B}" destId="{AEC3E9E4-0DAA-41AB-A9D0-FDA6828DE548}" srcOrd="0" destOrd="0" presId="urn:microsoft.com/office/officeart/2005/8/layout/hList7"/>
    <dgm:cxn modelId="{A57E4A54-0008-493B-B437-ED394FBC8775}" type="presParOf" srcId="{18C53333-B4D9-4288-98A9-FCBB5ED3E05B}" destId="{20B5D66B-294D-426A-A3A5-7666B3A8378A}" srcOrd="1" destOrd="0" presId="urn:microsoft.com/office/officeart/2005/8/layout/hList7"/>
    <dgm:cxn modelId="{74E0788D-ABCA-40F1-8BED-333DE0A789F3}" type="presParOf" srcId="{20B5D66B-294D-426A-A3A5-7666B3A8378A}" destId="{D84D69C2-84D7-4A83-8156-4F41F9AF7D65}" srcOrd="0" destOrd="0" presId="urn:microsoft.com/office/officeart/2005/8/layout/hList7"/>
    <dgm:cxn modelId="{69285D8E-6487-4055-8650-BD601B76A285}" type="presParOf" srcId="{D84D69C2-84D7-4A83-8156-4F41F9AF7D65}" destId="{8F6EB29E-6C4F-4278-9910-EF2ED5585094}" srcOrd="0" destOrd="0" presId="urn:microsoft.com/office/officeart/2005/8/layout/hList7"/>
    <dgm:cxn modelId="{AD74B547-FFD5-478F-8F65-58E645CDD0C4}" type="presParOf" srcId="{D84D69C2-84D7-4A83-8156-4F41F9AF7D65}" destId="{B4C499FA-1810-4309-B25B-FDDA7E9ED39D}" srcOrd="1" destOrd="0" presId="urn:microsoft.com/office/officeart/2005/8/layout/hList7"/>
    <dgm:cxn modelId="{4C266735-9205-4691-A26F-8CD31A3D5B8E}" type="presParOf" srcId="{D84D69C2-84D7-4A83-8156-4F41F9AF7D65}" destId="{76DF9A32-EEDB-4B5B-AEE4-01EA3198F3D9}" srcOrd="2" destOrd="0" presId="urn:microsoft.com/office/officeart/2005/8/layout/hList7"/>
    <dgm:cxn modelId="{DEDB176C-4827-4B33-87E0-1CCC88D90813}" type="presParOf" srcId="{D84D69C2-84D7-4A83-8156-4F41F9AF7D65}" destId="{C7FB4F7E-8984-46BB-8A11-FEC26F16F95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F585EC-00D8-4803-BBCD-05187919E8C5}" type="doc">
      <dgm:prSet loTypeId="urn:microsoft.com/office/officeart/2005/8/layout/hList7" loCatId="list" qsTypeId="urn:microsoft.com/office/officeart/2005/8/quickstyle/simple1" qsCatId="simple" csTypeId="urn:microsoft.com/office/officeart/2005/8/colors/accent0_3" csCatId="mainScheme" phldr="1"/>
      <dgm:spPr/>
    </dgm:pt>
    <dgm:pt modelId="{75C08C52-9410-4D1A-9CBD-2D0D0A2E35D8}">
      <dgm:prSet phldrT="[Texto]" custT="1"/>
      <dgm:spPr/>
      <dgm:t>
        <a:bodyPr/>
        <a:lstStyle/>
        <a:p>
          <a:r>
            <a:rPr lang="es-ES" sz="2800" b="1" dirty="0"/>
            <a:t>Lineamientos Técnicos Federales</a:t>
          </a:r>
          <a:endParaRPr lang="es-ES" sz="2800" b="0" dirty="0"/>
        </a:p>
        <a:p>
          <a:endParaRPr lang="es-ES" sz="2800" b="0" dirty="0"/>
        </a:p>
      </dgm:t>
    </dgm:pt>
    <dgm:pt modelId="{174EA954-21C3-428D-87AC-60F65111B085}" type="parTrans" cxnId="{27F935A9-048E-4C58-A4B2-4589D22972D7}">
      <dgm:prSet/>
      <dgm:spPr/>
      <dgm:t>
        <a:bodyPr/>
        <a:lstStyle/>
        <a:p>
          <a:endParaRPr lang="es-ES"/>
        </a:p>
      </dgm:t>
    </dgm:pt>
    <dgm:pt modelId="{CE6FB946-B453-4310-A64D-0ADFAD2C4040}" type="sibTrans" cxnId="{27F935A9-048E-4C58-A4B2-4589D22972D7}">
      <dgm:prSet/>
      <dgm:spPr/>
      <dgm:t>
        <a:bodyPr/>
        <a:lstStyle/>
        <a:p>
          <a:endParaRPr lang="es-ES"/>
        </a:p>
      </dgm:t>
    </dgm:pt>
    <dgm:pt modelId="{18C53333-B4D9-4288-98A9-FCBB5ED3E05B}" type="pres">
      <dgm:prSet presAssocID="{6DF585EC-00D8-4803-BBCD-05187919E8C5}" presName="Name0" presStyleCnt="0">
        <dgm:presLayoutVars>
          <dgm:dir/>
          <dgm:resizeHandles val="exact"/>
        </dgm:presLayoutVars>
      </dgm:prSet>
      <dgm:spPr/>
    </dgm:pt>
    <dgm:pt modelId="{AEC3E9E4-0DAA-41AB-A9D0-FDA6828DE548}" type="pres">
      <dgm:prSet presAssocID="{6DF585EC-00D8-4803-BBCD-05187919E8C5}" presName="fgShape" presStyleLbl="fgShp" presStyleIdx="0" presStyleCnt="1" custFlipHor="1" custScaleX="15765" custScaleY="37339" custLinFactY="-44951" custLinFactNeighborX="-36810" custLinFactNeighborY="-100000"/>
      <dgm:spPr>
        <a:noFill/>
      </dgm:spPr>
    </dgm:pt>
    <dgm:pt modelId="{20B5D66B-294D-426A-A3A5-7666B3A8378A}" type="pres">
      <dgm:prSet presAssocID="{6DF585EC-00D8-4803-BBCD-05187919E8C5}" presName="linComp" presStyleCnt="0"/>
      <dgm:spPr/>
    </dgm:pt>
    <dgm:pt modelId="{D84D69C2-84D7-4A83-8156-4F41F9AF7D65}" type="pres">
      <dgm:prSet presAssocID="{75C08C52-9410-4D1A-9CBD-2D0D0A2E35D8}" presName="compNode" presStyleCnt="0"/>
      <dgm:spPr/>
    </dgm:pt>
    <dgm:pt modelId="{8F6EB29E-6C4F-4278-9910-EF2ED5585094}" type="pres">
      <dgm:prSet presAssocID="{75C08C52-9410-4D1A-9CBD-2D0D0A2E35D8}" presName="bkgdShape" presStyleLbl="node1" presStyleIdx="0" presStyleCnt="1" custScaleX="44366" custScaleY="23498" custLinFactNeighborX="-24502" custLinFactNeighborY="-29916"/>
      <dgm:spPr/>
    </dgm:pt>
    <dgm:pt modelId="{B4C499FA-1810-4309-B25B-FDDA7E9ED39D}" type="pres">
      <dgm:prSet presAssocID="{75C08C52-9410-4D1A-9CBD-2D0D0A2E35D8}" presName="nodeTx" presStyleLbl="node1" presStyleIdx="0" presStyleCnt="1">
        <dgm:presLayoutVars>
          <dgm:bulletEnabled val="1"/>
        </dgm:presLayoutVars>
      </dgm:prSet>
      <dgm:spPr/>
    </dgm:pt>
    <dgm:pt modelId="{76DF9A32-EEDB-4B5B-AEE4-01EA3198F3D9}" type="pres">
      <dgm:prSet presAssocID="{75C08C52-9410-4D1A-9CBD-2D0D0A2E35D8}" presName="invisiNode" presStyleLbl="node1" presStyleIdx="0" presStyleCnt="1"/>
      <dgm:spPr/>
    </dgm:pt>
    <dgm:pt modelId="{C7FB4F7E-8984-46BB-8A11-FEC26F16F95B}" type="pres">
      <dgm:prSet presAssocID="{75C08C52-9410-4D1A-9CBD-2D0D0A2E35D8}" presName="imagNode" presStyleLbl="fgImgPlace1" presStyleIdx="0" presStyleCnt="1" custScaleX="27771" custScaleY="20840" custLinFactX="-64947" custLinFactNeighborX="-100000" custLinFactNeighborY="49285"/>
      <dgm:spPr>
        <a:noFill/>
      </dgm:spPr>
    </dgm:pt>
  </dgm:ptLst>
  <dgm:cxnLst>
    <dgm:cxn modelId="{D13D1F37-A8FC-4004-84E4-CD03D331AEF9}" type="presOf" srcId="{75C08C52-9410-4D1A-9CBD-2D0D0A2E35D8}" destId="{B4C499FA-1810-4309-B25B-FDDA7E9ED39D}" srcOrd="1" destOrd="0" presId="urn:microsoft.com/office/officeart/2005/8/layout/hList7"/>
    <dgm:cxn modelId="{EE9AD763-EA0C-4D2E-A5AB-87B70C5EF969}" type="presOf" srcId="{75C08C52-9410-4D1A-9CBD-2D0D0A2E35D8}" destId="{8F6EB29E-6C4F-4278-9910-EF2ED5585094}" srcOrd="0" destOrd="0" presId="urn:microsoft.com/office/officeart/2005/8/layout/hList7"/>
    <dgm:cxn modelId="{27F935A9-048E-4C58-A4B2-4589D22972D7}" srcId="{6DF585EC-00D8-4803-BBCD-05187919E8C5}" destId="{75C08C52-9410-4D1A-9CBD-2D0D0A2E35D8}" srcOrd="0" destOrd="0" parTransId="{174EA954-21C3-428D-87AC-60F65111B085}" sibTransId="{CE6FB946-B453-4310-A64D-0ADFAD2C4040}"/>
    <dgm:cxn modelId="{29BE18AC-BAD6-451B-AF9A-3786A6E76919}" type="presOf" srcId="{6DF585EC-00D8-4803-BBCD-05187919E8C5}" destId="{18C53333-B4D9-4288-98A9-FCBB5ED3E05B}" srcOrd="0" destOrd="0" presId="urn:microsoft.com/office/officeart/2005/8/layout/hList7"/>
    <dgm:cxn modelId="{0F25763A-4FC7-4FB9-910C-CB0678496286}" type="presParOf" srcId="{18C53333-B4D9-4288-98A9-FCBB5ED3E05B}" destId="{AEC3E9E4-0DAA-41AB-A9D0-FDA6828DE548}" srcOrd="0" destOrd="0" presId="urn:microsoft.com/office/officeart/2005/8/layout/hList7"/>
    <dgm:cxn modelId="{A57E4A54-0008-493B-B437-ED394FBC8775}" type="presParOf" srcId="{18C53333-B4D9-4288-98A9-FCBB5ED3E05B}" destId="{20B5D66B-294D-426A-A3A5-7666B3A8378A}" srcOrd="1" destOrd="0" presId="urn:microsoft.com/office/officeart/2005/8/layout/hList7"/>
    <dgm:cxn modelId="{74E0788D-ABCA-40F1-8BED-333DE0A789F3}" type="presParOf" srcId="{20B5D66B-294D-426A-A3A5-7666B3A8378A}" destId="{D84D69C2-84D7-4A83-8156-4F41F9AF7D65}" srcOrd="0" destOrd="0" presId="urn:microsoft.com/office/officeart/2005/8/layout/hList7"/>
    <dgm:cxn modelId="{69285D8E-6487-4055-8650-BD601B76A285}" type="presParOf" srcId="{D84D69C2-84D7-4A83-8156-4F41F9AF7D65}" destId="{8F6EB29E-6C4F-4278-9910-EF2ED5585094}" srcOrd="0" destOrd="0" presId="urn:microsoft.com/office/officeart/2005/8/layout/hList7"/>
    <dgm:cxn modelId="{AD74B547-FFD5-478F-8F65-58E645CDD0C4}" type="presParOf" srcId="{D84D69C2-84D7-4A83-8156-4F41F9AF7D65}" destId="{B4C499FA-1810-4309-B25B-FDDA7E9ED39D}" srcOrd="1" destOrd="0" presId="urn:microsoft.com/office/officeart/2005/8/layout/hList7"/>
    <dgm:cxn modelId="{4C266735-9205-4691-A26F-8CD31A3D5B8E}" type="presParOf" srcId="{D84D69C2-84D7-4A83-8156-4F41F9AF7D65}" destId="{76DF9A32-EEDB-4B5B-AEE4-01EA3198F3D9}" srcOrd="2" destOrd="0" presId="urn:microsoft.com/office/officeart/2005/8/layout/hList7"/>
    <dgm:cxn modelId="{DEDB176C-4827-4B33-87E0-1CCC88D90813}" type="presParOf" srcId="{D84D69C2-84D7-4A83-8156-4F41F9AF7D65}" destId="{C7FB4F7E-8984-46BB-8A11-FEC26F16F95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528D0C-E5BA-4841-A695-6653A319C80C}" type="doc">
      <dgm:prSet loTypeId="urn:microsoft.com/office/officeart/2005/8/layout/list1" loCatId="list" qsTypeId="urn:microsoft.com/office/officeart/2005/8/quickstyle/3d1" qsCatId="3D" csTypeId="urn:microsoft.com/office/officeart/2005/8/colors/accent5_5" csCatId="accent5" phldr="1"/>
      <dgm:spPr/>
      <dgm:t>
        <a:bodyPr/>
        <a:lstStyle/>
        <a:p>
          <a:endParaRPr lang="es-ES"/>
        </a:p>
      </dgm:t>
    </dgm:pt>
    <dgm:pt modelId="{21E8864D-B485-482F-AB5E-8D6E18C536F5}">
      <dgm:prSet phldrT="[Texto]" custT="1"/>
      <dgm:spPr/>
      <dgm:t>
        <a:bodyPr/>
        <a:lstStyle/>
        <a:p>
          <a:r>
            <a:rPr lang="es-MX" sz="2400" b="1" dirty="0">
              <a:solidFill>
                <a:schemeClr val="tx1"/>
              </a:solidFill>
            </a:rPr>
            <a:t>Estatuto Orgánico del INAI</a:t>
          </a:r>
          <a:endParaRPr lang="es-ES" sz="2400" b="1" dirty="0">
            <a:solidFill>
              <a:schemeClr val="tx1"/>
            </a:solidFill>
          </a:endParaRPr>
        </a:p>
      </dgm:t>
    </dgm:pt>
    <dgm:pt modelId="{86FCDB7E-0CD7-4890-92F2-E9F30805C732}" type="parTrans" cxnId="{DFCB026A-BCE7-4E58-A21F-9D2130B5F827}">
      <dgm:prSet/>
      <dgm:spPr/>
      <dgm:t>
        <a:bodyPr/>
        <a:lstStyle/>
        <a:p>
          <a:endParaRPr lang="es-ES" sz="2400" b="1">
            <a:solidFill>
              <a:schemeClr val="tx1"/>
            </a:solidFill>
          </a:endParaRPr>
        </a:p>
      </dgm:t>
    </dgm:pt>
    <dgm:pt modelId="{8FF8230C-66A0-400D-9B18-9BCFA7E5C474}" type="sibTrans" cxnId="{DFCB026A-BCE7-4E58-A21F-9D2130B5F827}">
      <dgm:prSet/>
      <dgm:spPr/>
      <dgm:t>
        <a:bodyPr/>
        <a:lstStyle/>
        <a:p>
          <a:endParaRPr lang="es-ES" sz="2400" b="1">
            <a:solidFill>
              <a:schemeClr val="tx1"/>
            </a:solidFill>
          </a:endParaRPr>
        </a:p>
      </dgm:t>
    </dgm:pt>
    <dgm:pt modelId="{4E49438B-F03B-4319-ABDF-7B676EC4F54D}">
      <dgm:prSet phldrT="[Texto]" custT="1"/>
      <dgm:spPr/>
      <dgm:t>
        <a:bodyPr/>
        <a:lstStyle/>
        <a:p>
          <a:r>
            <a:rPr lang="es-MX" sz="2400" b="1" dirty="0">
              <a:solidFill>
                <a:schemeClr val="tx1"/>
              </a:solidFill>
            </a:rPr>
            <a:t>Lineamientos y manual que establecen el procedimiento de verificación</a:t>
          </a:r>
          <a:endParaRPr lang="es-ES" sz="2400" b="1" dirty="0">
            <a:solidFill>
              <a:schemeClr val="tx1"/>
            </a:solidFill>
          </a:endParaRPr>
        </a:p>
      </dgm:t>
    </dgm:pt>
    <dgm:pt modelId="{47F8C22A-2795-4E68-A20F-91589C6E399D}" type="parTrans" cxnId="{4395DFB3-D1C7-4AFE-AE7C-09C91619CB16}">
      <dgm:prSet/>
      <dgm:spPr/>
      <dgm:t>
        <a:bodyPr/>
        <a:lstStyle/>
        <a:p>
          <a:endParaRPr lang="es-ES" sz="2400" b="1">
            <a:solidFill>
              <a:schemeClr val="tx1"/>
            </a:solidFill>
          </a:endParaRPr>
        </a:p>
      </dgm:t>
    </dgm:pt>
    <dgm:pt modelId="{D7CD18AD-130C-4E0C-943D-C257142DBE06}" type="sibTrans" cxnId="{4395DFB3-D1C7-4AFE-AE7C-09C91619CB16}">
      <dgm:prSet/>
      <dgm:spPr/>
      <dgm:t>
        <a:bodyPr/>
        <a:lstStyle/>
        <a:p>
          <a:endParaRPr lang="es-ES" sz="2400" b="1">
            <a:solidFill>
              <a:schemeClr val="tx1"/>
            </a:solidFill>
          </a:endParaRPr>
        </a:p>
      </dgm:t>
    </dgm:pt>
    <dgm:pt modelId="{30FA9B54-8677-4C57-AB17-39E49458FC24}">
      <dgm:prSet phldrT="[Texto]" custT="1"/>
      <dgm:spPr/>
      <dgm:t>
        <a:bodyPr/>
        <a:lstStyle/>
        <a:p>
          <a:r>
            <a:rPr lang="es-MX" sz="2400" b="1">
              <a:solidFill>
                <a:schemeClr val="tx1"/>
              </a:solidFill>
            </a:rPr>
            <a:t>Lineamientos Técnicos Generales </a:t>
          </a:r>
          <a:endParaRPr lang="es-ES" sz="2400" b="1" dirty="0">
            <a:solidFill>
              <a:schemeClr val="tx1"/>
            </a:solidFill>
          </a:endParaRPr>
        </a:p>
      </dgm:t>
    </dgm:pt>
    <dgm:pt modelId="{D0A42B93-E0BC-4D13-A5C2-002094227162}" type="parTrans" cxnId="{4A0F8593-6371-412B-9DC9-B684CA26F045}">
      <dgm:prSet/>
      <dgm:spPr/>
      <dgm:t>
        <a:bodyPr/>
        <a:lstStyle/>
        <a:p>
          <a:endParaRPr lang="es-ES" sz="2400" b="1">
            <a:solidFill>
              <a:schemeClr val="tx1"/>
            </a:solidFill>
          </a:endParaRPr>
        </a:p>
      </dgm:t>
    </dgm:pt>
    <dgm:pt modelId="{A4DC0144-2A36-42B3-80DD-AAB72A8BAB51}" type="sibTrans" cxnId="{4A0F8593-6371-412B-9DC9-B684CA26F045}">
      <dgm:prSet/>
      <dgm:spPr/>
      <dgm:t>
        <a:bodyPr/>
        <a:lstStyle/>
        <a:p>
          <a:endParaRPr lang="es-ES" sz="2400" b="1">
            <a:solidFill>
              <a:schemeClr val="tx1"/>
            </a:solidFill>
          </a:endParaRPr>
        </a:p>
      </dgm:t>
    </dgm:pt>
    <dgm:pt modelId="{98895733-883E-477A-8894-71791FEF36EC}">
      <dgm:prSet custT="1"/>
      <dgm:spPr/>
      <dgm:t>
        <a:bodyPr/>
        <a:lstStyle/>
        <a:p>
          <a:r>
            <a:rPr lang="es-MX" sz="2400" b="1">
              <a:solidFill>
                <a:schemeClr val="tx1"/>
              </a:solidFill>
            </a:rPr>
            <a:t>Lineamientos Técnicos Federales </a:t>
          </a:r>
          <a:endParaRPr lang="es-ES" sz="2400" b="1" dirty="0">
            <a:solidFill>
              <a:schemeClr val="tx1"/>
            </a:solidFill>
          </a:endParaRPr>
        </a:p>
      </dgm:t>
    </dgm:pt>
    <dgm:pt modelId="{2D49F79A-6B4A-47D4-A136-CB7BB3EB172B}" type="parTrans" cxnId="{7EFE2A53-47DF-494A-B9F2-B1108F7B890C}">
      <dgm:prSet/>
      <dgm:spPr/>
      <dgm:t>
        <a:bodyPr/>
        <a:lstStyle/>
        <a:p>
          <a:endParaRPr lang="es-ES" sz="2400" b="1">
            <a:solidFill>
              <a:schemeClr val="tx1"/>
            </a:solidFill>
          </a:endParaRPr>
        </a:p>
      </dgm:t>
    </dgm:pt>
    <dgm:pt modelId="{45EC71DA-88B2-4ED0-88A0-DB78CE4F6A32}" type="sibTrans" cxnId="{7EFE2A53-47DF-494A-B9F2-B1108F7B890C}">
      <dgm:prSet/>
      <dgm:spPr/>
      <dgm:t>
        <a:bodyPr/>
        <a:lstStyle/>
        <a:p>
          <a:endParaRPr lang="es-ES" sz="2400" b="1">
            <a:solidFill>
              <a:schemeClr val="tx1"/>
            </a:solidFill>
          </a:endParaRPr>
        </a:p>
      </dgm:t>
    </dgm:pt>
    <dgm:pt modelId="{9D9D5E91-9431-4715-8EB4-1ED245B74BE9}">
      <dgm:prSet phldrT="[Texto]" custT="1"/>
      <dgm:spPr/>
      <dgm:t>
        <a:bodyPr/>
        <a:lstStyle/>
        <a:p>
          <a:r>
            <a:rPr lang="es-MX" sz="2400" b="1" dirty="0">
              <a:solidFill>
                <a:schemeClr val="tx1"/>
              </a:solidFill>
            </a:rPr>
            <a:t>Programa Anual para la verificación del 2019</a:t>
          </a:r>
          <a:endParaRPr lang="es-ES" sz="2400" b="1" dirty="0">
            <a:solidFill>
              <a:schemeClr val="tx1"/>
            </a:solidFill>
          </a:endParaRPr>
        </a:p>
      </dgm:t>
    </dgm:pt>
    <dgm:pt modelId="{D83AE65C-6543-42D6-BA40-C7FF78EE9D88}" type="parTrans" cxnId="{14EE435B-53E6-43A4-8E6C-A8728BD743B6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0DC8F32A-2F36-4CEA-BE62-EEB235A20B31}" type="sibTrans" cxnId="{14EE435B-53E6-43A4-8E6C-A8728BD743B6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87883DA0-FFE3-4A2F-9467-78F75C79635C}" type="pres">
      <dgm:prSet presAssocID="{3A528D0C-E5BA-4841-A695-6653A319C80C}" presName="linear" presStyleCnt="0">
        <dgm:presLayoutVars>
          <dgm:dir/>
          <dgm:animLvl val="lvl"/>
          <dgm:resizeHandles val="exact"/>
        </dgm:presLayoutVars>
      </dgm:prSet>
      <dgm:spPr/>
    </dgm:pt>
    <dgm:pt modelId="{F6940357-1C01-452C-8FD0-21C79820936F}" type="pres">
      <dgm:prSet presAssocID="{21E8864D-B485-482F-AB5E-8D6E18C536F5}" presName="parentLin" presStyleCnt="0"/>
      <dgm:spPr/>
    </dgm:pt>
    <dgm:pt modelId="{78C33815-87F1-448B-A916-69A53E0A50A1}" type="pres">
      <dgm:prSet presAssocID="{21E8864D-B485-482F-AB5E-8D6E18C536F5}" presName="parentLeftMargin" presStyleLbl="node1" presStyleIdx="0" presStyleCnt="5"/>
      <dgm:spPr/>
    </dgm:pt>
    <dgm:pt modelId="{3C8AEE94-D68D-4A14-9BAA-956E48C76A4A}" type="pres">
      <dgm:prSet presAssocID="{21E8864D-B485-482F-AB5E-8D6E18C536F5}" presName="parentText" presStyleLbl="node1" presStyleIdx="0" presStyleCnt="5" custScaleY="136194">
        <dgm:presLayoutVars>
          <dgm:chMax val="0"/>
          <dgm:bulletEnabled val="1"/>
        </dgm:presLayoutVars>
      </dgm:prSet>
      <dgm:spPr/>
    </dgm:pt>
    <dgm:pt modelId="{7FABF001-1898-418F-8A01-2EC5DA5BEBF5}" type="pres">
      <dgm:prSet presAssocID="{21E8864D-B485-482F-AB5E-8D6E18C536F5}" presName="negativeSpace" presStyleCnt="0"/>
      <dgm:spPr/>
    </dgm:pt>
    <dgm:pt modelId="{6467C846-1834-4C2F-9389-88CADF49D9D7}" type="pres">
      <dgm:prSet presAssocID="{21E8864D-B485-482F-AB5E-8D6E18C536F5}" presName="childText" presStyleLbl="conFgAcc1" presStyleIdx="0" presStyleCnt="5">
        <dgm:presLayoutVars>
          <dgm:bulletEnabled val="1"/>
        </dgm:presLayoutVars>
      </dgm:prSet>
      <dgm:spPr/>
    </dgm:pt>
    <dgm:pt modelId="{9B7539E3-F459-49DB-8722-F8B66DA1EB33}" type="pres">
      <dgm:prSet presAssocID="{8FF8230C-66A0-400D-9B18-9BCFA7E5C474}" presName="spaceBetweenRectangles" presStyleCnt="0"/>
      <dgm:spPr/>
    </dgm:pt>
    <dgm:pt modelId="{5552AC3D-98A3-448E-A13B-B60C72242DFB}" type="pres">
      <dgm:prSet presAssocID="{30FA9B54-8677-4C57-AB17-39E49458FC24}" presName="parentLin" presStyleCnt="0"/>
      <dgm:spPr/>
    </dgm:pt>
    <dgm:pt modelId="{5C8F6A42-7517-4ECD-A5F0-B958E89B5032}" type="pres">
      <dgm:prSet presAssocID="{30FA9B54-8677-4C57-AB17-39E49458FC24}" presName="parentLeftMargin" presStyleLbl="node1" presStyleIdx="0" presStyleCnt="5"/>
      <dgm:spPr/>
    </dgm:pt>
    <dgm:pt modelId="{4B80DFC5-96E8-447B-B52D-CF780167E010}" type="pres">
      <dgm:prSet presAssocID="{30FA9B54-8677-4C57-AB17-39E49458FC2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BF2715F-31CA-4181-A0B0-8B90A2C0EDC0}" type="pres">
      <dgm:prSet presAssocID="{30FA9B54-8677-4C57-AB17-39E49458FC24}" presName="negativeSpace" presStyleCnt="0"/>
      <dgm:spPr/>
    </dgm:pt>
    <dgm:pt modelId="{A32EB9B3-9471-4615-B827-A2B318004D1B}" type="pres">
      <dgm:prSet presAssocID="{30FA9B54-8677-4C57-AB17-39E49458FC24}" presName="childText" presStyleLbl="conFgAcc1" presStyleIdx="1" presStyleCnt="5">
        <dgm:presLayoutVars>
          <dgm:bulletEnabled val="1"/>
        </dgm:presLayoutVars>
      </dgm:prSet>
      <dgm:spPr/>
    </dgm:pt>
    <dgm:pt modelId="{D372D20D-2B34-487F-8BFC-1660357D3C7B}" type="pres">
      <dgm:prSet presAssocID="{A4DC0144-2A36-42B3-80DD-AAB72A8BAB51}" presName="spaceBetweenRectangles" presStyleCnt="0"/>
      <dgm:spPr/>
    </dgm:pt>
    <dgm:pt modelId="{589CC27E-8938-4E32-9C0B-C237B402A336}" type="pres">
      <dgm:prSet presAssocID="{98895733-883E-477A-8894-71791FEF36EC}" presName="parentLin" presStyleCnt="0"/>
      <dgm:spPr/>
    </dgm:pt>
    <dgm:pt modelId="{B77A70B4-3CA1-4F98-A719-34B8ACC5487C}" type="pres">
      <dgm:prSet presAssocID="{98895733-883E-477A-8894-71791FEF36EC}" presName="parentLeftMargin" presStyleLbl="node1" presStyleIdx="1" presStyleCnt="5"/>
      <dgm:spPr/>
    </dgm:pt>
    <dgm:pt modelId="{8561B2AD-6685-468B-B4D7-2E6C7A0E604F}" type="pres">
      <dgm:prSet presAssocID="{98895733-883E-477A-8894-71791FEF36E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3830DF6-2243-4DF8-93CA-58FA1705E4D9}" type="pres">
      <dgm:prSet presAssocID="{98895733-883E-477A-8894-71791FEF36EC}" presName="negativeSpace" presStyleCnt="0"/>
      <dgm:spPr/>
    </dgm:pt>
    <dgm:pt modelId="{A90581E6-6468-4718-BAE8-C7C4AD40D262}" type="pres">
      <dgm:prSet presAssocID="{98895733-883E-477A-8894-71791FEF36EC}" presName="childText" presStyleLbl="conFgAcc1" presStyleIdx="2" presStyleCnt="5">
        <dgm:presLayoutVars>
          <dgm:bulletEnabled val="1"/>
        </dgm:presLayoutVars>
      </dgm:prSet>
      <dgm:spPr/>
    </dgm:pt>
    <dgm:pt modelId="{474609D9-4C74-428F-A5C7-F489FA96E3D2}" type="pres">
      <dgm:prSet presAssocID="{45EC71DA-88B2-4ED0-88A0-DB78CE4F6A32}" presName="spaceBetweenRectangles" presStyleCnt="0"/>
      <dgm:spPr/>
    </dgm:pt>
    <dgm:pt modelId="{927E26B7-9DA4-46E6-961F-580526D3ADA3}" type="pres">
      <dgm:prSet presAssocID="{4E49438B-F03B-4319-ABDF-7B676EC4F54D}" presName="parentLin" presStyleCnt="0"/>
      <dgm:spPr/>
    </dgm:pt>
    <dgm:pt modelId="{4F22AE88-1047-428D-AA9A-94A49AACB5EE}" type="pres">
      <dgm:prSet presAssocID="{4E49438B-F03B-4319-ABDF-7B676EC4F54D}" presName="parentLeftMargin" presStyleLbl="node1" presStyleIdx="2" presStyleCnt="5"/>
      <dgm:spPr/>
    </dgm:pt>
    <dgm:pt modelId="{6475B967-1736-4A49-8971-D37F22CB3A9E}" type="pres">
      <dgm:prSet presAssocID="{4E49438B-F03B-4319-ABDF-7B676EC4F54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A06C03F-BA59-4D76-9C8E-EEC771A40683}" type="pres">
      <dgm:prSet presAssocID="{4E49438B-F03B-4319-ABDF-7B676EC4F54D}" presName="negativeSpace" presStyleCnt="0"/>
      <dgm:spPr/>
    </dgm:pt>
    <dgm:pt modelId="{46A8383B-6ABF-48AF-A560-A3B07062B375}" type="pres">
      <dgm:prSet presAssocID="{4E49438B-F03B-4319-ABDF-7B676EC4F54D}" presName="childText" presStyleLbl="conFgAcc1" presStyleIdx="3" presStyleCnt="5">
        <dgm:presLayoutVars>
          <dgm:bulletEnabled val="1"/>
        </dgm:presLayoutVars>
      </dgm:prSet>
      <dgm:spPr/>
    </dgm:pt>
    <dgm:pt modelId="{52800953-CE57-416E-B667-32D28D09C6CF}" type="pres">
      <dgm:prSet presAssocID="{D7CD18AD-130C-4E0C-943D-C257142DBE06}" presName="spaceBetweenRectangles" presStyleCnt="0"/>
      <dgm:spPr/>
    </dgm:pt>
    <dgm:pt modelId="{9D524328-7A84-4654-9769-DD37B8BD2A13}" type="pres">
      <dgm:prSet presAssocID="{9D9D5E91-9431-4715-8EB4-1ED245B74BE9}" presName="parentLin" presStyleCnt="0"/>
      <dgm:spPr/>
    </dgm:pt>
    <dgm:pt modelId="{3626F6AF-8BBA-4756-A5D9-1222CC216A64}" type="pres">
      <dgm:prSet presAssocID="{9D9D5E91-9431-4715-8EB4-1ED245B74BE9}" presName="parentLeftMargin" presStyleLbl="node1" presStyleIdx="3" presStyleCnt="5"/>
      <dgm:spPr/>
    </dgm:pt>
    <dgm:pt modelId="{61E06885-4069-4EF1-AFD4-EFD42DC0ED8B}" type="pres">
      <dgm:prSet presAssocID="{9D9D5E91-9431-4715-8EB4-1ED245B74BE9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7BFC21B9-1205-482E-AE3C-79CB61780FF9}" type="pres">
      <dgm:prSet presAssocID="{9D9D5E91-9431-4715-8EB4-1ED245B74BE9}" presName="negativeSpace" presStyleCnt="0"/>
      <dgm:spPr/>
    </dgm:pt>
    <dgm:pt modelId="{0EA24854-3552-4405-96B0-DA7551B4513F}" type="pres">
      <dgm:prSet presAssocID="{9D9D5E91-9431-4715-8EB4-1ED245B74BE9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1C58304-A070-4DC3-998F-96E1F0AF8ECF}" type="presOf" srcId="{30FA9B54-8677-4C57-AB17-39E49458FC24}" destId="{4B80DFC5-96E8-447B-B52D-CF780167E010}" srcOrd="1" destOrd="0" presId="urn:microsoft.com/office/officeart/2005/8/layout/list1"/>
    <dgm:cxn modelId="{61246F1C-FC9F-4EB9-946B-B06863D62CE8}" type="presOf" srcId="{98895733-883E-477A-8894-71791FEF36EC}" destId="{8561B2AD-6685-468B-B4D7-2E6C7A0E604F}" srcOrd="1" destOrd="0" presId="urn:microsoft.com/office/officeart/2005/8/layout/list1"/>
    <dgm:cxn modelId="{14EE435B-53E6-43A4-8E6C-A8728BD743B6}" srcId="{3A528D0C-E5BA-4841-A695-6653A319C80C}" destId="{9D9D5E91-9431-4715-8EB4-1ED245B74BE9}" srcOrd="4" destOrd="0" parTransId="{D83AE65C-6543-42D6-BA40-C7FF78EE9D88}" sibTransId="{0DC8F32A-2F36-4CEA-BE62-EEB235A20B31}"/>
    <dgm:cxn modelId="{B2BB805E-9588-4CFD-80DF-87AC4732FD6D}" type="presOf" srcId="{9D9D5E91-9431-4715-8EB4-1ED245B74BE9}" destId="{61E06885-4069-4EF1-AFD4-EFD42DC0ED8B}" srcOrd="1" destOrd="0" presId="urn:microsoft.com/office/officeart/2005/8/layout/list1"/>
    <dgm:cxn modelId="{DFCB026A-BCE7-4E58-A21F-9D2130B5F827}" srcId="{3A528D0C-E5BA-4841-A695-6653A319C80C}" destId="{21E8864D-B485-482F-AB5E-8D6E18C536F5}" srcOrd="0" destOrd="0" parTransId="{86FCDB7E-0CD7-4890-92F2-E9F30805C732}" sibTransId="{8FF8230C-66A0-400D-9B18-9BCFA7E5C474}"/>
    <dgm:cxn modelId="{7EFE2A53-47DF-494A-B9F2-B1108F7B890C}" srcId="{3A528D0C-E5BA-4841-A695-6653A319C80C}" destId="{98895733-883E-477A-8894-71791FEF36EC}" srcOrd="2" destOrd="0" parTransId="{2D49F79A-6B4A-47D4-A136-CB7BB3EB172B}" sibTransId="{45EC71DA-88B2-4ED0-88A0-DB78CE4F6A32}"/>
    <dgm:cxn modelId="{4277918C-7F8E-4551-A543-1F76FCE2EBC0}" type="presOf" srcId="{21E8864D-B485-482F-AB5E-8D6E18C536F5}" destId="{3C8AEE94-D68D-4A14-9BAA-956E48C76A4A}" srcOrd="1" destOrd="0" presId="urn:microsoft.com/office/officeart/2005/8/layout/list1"/>
    <dgm:cxn modelId="{4B21D08D-18ED-4C10-A0B9-CF1E9C08B902}" type="presOf" srcId="{9D9D5E91-9431-4715-8EB4-1ED245B74BE9}" destId="{3626F6AF-8BBA-4756-A5D9-1222CC216A64}" srcOrd="0" destOrd="0" presId="urn:microsoft.com/office/officeart/2005/8/layout/list1"/>
    <dgm:cxn modelId="{4A0F8593-6371-412B-9DC9-B684CA26F045}" srcId="{3A528D0C-E5BA-4841-A695-6653A319C80C}" destId="{30FA9B54-8677-4C57-AB17-39E49458FC24}" srcOrd="1" destOrd="0" parTransId="{D0A42B93-E0BC-4D13-A5C2-002094227162}" sibTransId="{A4DC0144-2A36-42B3-80DD-AAB72A8BAB51}"/>
    <dgm:cxn modelId="{B5D63995-B0EB-4D85-9B72-F185C207EA13}" type="presOf" srcId="{4E49438B-F03B-4319-ABDF-7B676EC4F54D}" destId="{6475B967-1736-4A49-8971-D37F22CB3A9E}" srcOrd="1" destOrd="0" presId="urn:microsoft.com/office/officeart/2005/8/layout/list1"/>
    <dgm:cxn modelId="{992B0EA1-B177-4CB1-BF93-BD4EF7A7706D}" type="presOf" srcId="{30FA9B54-8677-4C57-AB17-39E49458FC24}" destId="{5C8F6A42-7517-4ECD-A5F0-B958E89B5032}" srcOrd="0" destOrd="0" presId="urn:microsoft.com/office/officeart/2005/8/layout/list1"/>
    <dgm:cxn modelId="{4395DFB3-D1C7-4AFE-AE7C-09C91619CB16}" srcId="{3A528D0C-E5BA-4841-A695-6653A319C80C}" destId="{4E49438B-F03B-4319-ABDF-7B676EC4F54D}" srcOrd="3" destOrd="0" parTransId="{47F8C22A-2795-4E68-A20F-91589C6E399D}" sibTransId="{D7CD18AD-130C-4E0C-943D-C257142DBE06}"/>
    <dgm:cxn modelId="{546E08C5-EE32-4973-B832-32983F52F880}" type="presOf" srcId="{3A528D0C-E5BA-4841-A695-6653A319C80C}" destId="{87883DA0-FFE3-4A2F-9467-78F75C79635C}" srcOrd="0" destOrd="0" presId="urn:microsoft.com/office/officeart/2005/8/layout/list1"/>
    <dgm:cxn modelId="{86ADA2CC-64EF-4B28-9546-7DB2D606194C}" type="presOf" srcId="{21E8864D-B485-482F-AB5E-8D6E18C536F5}" destId="{78C33815-87F1-448B-A916-69A53E0A50A1}" srcOrd="0" destOrd="0" presId="urn:microsoft.com/office/officeart/2005/8/layout/list1"/>
    <dgm:cxn modelId="{98C62CD7-B06F-42FB-A516-0BAE56AFE48D}" type="presOf" srcId="{98895733-883E-477A-8894-71791FEF36EC}" destId="{B77A70B4-3CA1-4F98-A719-34B8ACC5487C}" srcOrd="0" destOrd="0" presId="urn:microsoft.com/office/officeart/2005/8/layout/list1"/>
    <dgm:cxn modelId="{0DF3ACF7-C303-4C36-A08A-2A910BB75A39}" type="presOf" srcId="{4E49438B-F03B-4319-ABDF-7B676EC4F54D}" destId="{4F22AE88-1047-428D-AA9A-94A49AACB5EE}" srcOrd="0" destOrd="0" presId="urn:microsoft.com/office/officeart/2005/8/layout/list1"/>
    <dgm:cxn modelId="{AA1E900B-726F-471C-B45C-401B42278FD6}" type="presParOf" srcId="{87883DA0-FFE3-4A2F-9467-78F75C79635C}" destId="{F6940357-1C01-452C-8FD0-21C79820936F}" srcOrd="0" destOrd="0" presId="urn:microsoft.com/office/officeart/2005/8/layout/list1"/>
    <dgm:cxn modelId="{2524B62E-0892-4D1A-841C-B8228FC6CDDA}" type="presParOf" srcId="{F6940357-1C01-452C-8FD0-21C79820936F}" destId="{78C33815-87F1-448B-A916-69A53E0A50A1}" srcOrd="0" destOrd="0" presId="urn:microsoft.com/office/officeart/2005/8/layout/list1"/>
    <dgm:cxn modelId="{0C26327F-083B-4BE1-88E7-34E002C906E9}" type="presParOf" srcId="{F6940357-1C01-452C-8FD0-21C79820936F}" destId="{3C8AEE94-D68D-4A14-9BAA-956E48C76A4A}" srcOrd="1" destOrd="0" presId="urn:microsoft.com/office/officeart/2005/8/layout/list1"/>
    <dgm:cxn modelId="{39CAA8EF-0EB5-4678-A79B-34782DA62D1C}" type="presParOf" srcId="{87883DA0-FFE3-4A2F-9467-78F75C79635C}" destId="{7FABF001-1898-418F-8A01-2EC5DA5BEBF5}" srcOrd="1" destOrd="0" presId="urn:microsoft.com/office/officeart/2005/8/layout/list1"/>
    <dgm:cxn modelId="{305E7F4A-0A5B-45FB-8DC7-688912EB69D3}" type="presParOf" srcId="{87883DA0-FFE3-4A2F-9467-78F75C79635C}" destId="{6467C846-1834-4C2F-9389-88CADF49D9D7}" srcOrd="2" destOrd="0" presId="urn:microsoft.com/office/officeart/2005/8/layout/list1"/>
    <dgm:cxn modelId="{FE25B105-DB6A-4210-B5CD-202F9C09EB56}" type="presParOf" srcId="{87883DA0-FFE3-4A2F-9467-78F75C79635C}" destId="{9B7539E3-F459-49DB-8722-F8B66DA1EB33}" srcOrd="3" destOrd="0" presId="urn:microsoft.com/office/officeart/2005/8/layout/list1"/>
    <dgm:cxn modelId="{D52042D2-B8B3-4F7D-A3B0-744BF667AEB4}" type="presParOf" srcId="{87883DA0-FFE3-4A2F-9467-78F75C79635C}" destId="{5552AC3D-98A3-448E-A13B-B60C72242DFB}" srcOrd="4" destOrd="0" presId="urn:microsoft.com/office/officeart/2005/8/layout/list1"/>
    <dgm:cxn modelId="{8AF2009F-5342-41FC-A1A5-3F4A173BE3AF}" type="presParOf" srcId="{5552AC3D-98A3-448E-A13B-B60C72242DFB}" destId="{5C8F6A42-7517-4ECD-A5F0-B958E89B5032}" srcOrd="0" destOrd="0" presId="urn:microsoft.com/office/officeart/2005/8/layout/list1"/>
    <dgm:cxn modelId="{632EE5A6-D6E9-4F5B-B72F-FF90DEE1D8CA}" type="presParOf" srcId="{5552AC3D-98A3-448E-A13B-B60C72242DFB}" destId="{4B80DFC5-96E8-447B-B52D-CF780167E010}" srcOrd="1" destOrd="0" presId="urn:microsoft.com/office/officeart/2005/8/layout/list1"/>
    <dgm:cxn modelId="{0C55359D-478A-45E4-880C-6A0F144BF211}" type="presParOf" srcId="{87883DA0-FFE3-4A2F-9467-78F75C79635C}" destId="{EBF2715F-31CA-4181-A0B0-8B90A2C0EDC0}" srcOrd="5" destOrd="0" presId="urn:microsoft.com/office/officeart/2005/8/layout/list1"/>
    <dgm:cxn modelId="{C002DD80-DCE0-4037-9EBE-A48FC2C0A57F}" type="presParOf" srcId="{87883DA0-FFE3-4A2F-9467-78F75C79635C}" destId="{A32EB9B3-9471-4615-B827-A2B318004D1B}" srcOrd="6" destOrd="0" presId="urn:microsoft.com/office/officeart/2005/8/layout/list1"/>
    <dgm:cxn modelId="{D5335B84-B6FB-42CF-8FBA-0028DCA8DBF4}" type="presParOf" srcId="{87883DA0-FFE3-4A2F-9467-78F75C79635C}" destId="{D372D20D-2B34-487F-8BFC-1660357D3C7B}" srcOrd="7" destOrd="0" presId="urn:microsoft.com/office/officeart/2005/8/layout/list1"/>
    <dgm:cxn modelId="{C9E58BD7-7D46-42B3-913B-1223ACDDCD77}" type="presParOf" srcId="{87883DA0-FFE3-4A2F-9467-78F75C79635C}" destId="{589CC27E-8938-4E32-9C0B-C237B402A336}" srcOrd="8" destOrd="0" presId="urn:microsoft.com/office/officeart/2005/8/layout/list1"/>
    <dgm:cxn modelId="{E5B3A018-6B0C-4054-B06F-467B90ABA247}" type="presParOf" srcId="{589CC27E-8938-4E32-9C0B-C237B402A336}" destId="{B77A70B4-3CA1-4F98-A719-34B8ACC5487C}" srcOrd="0" destOrd="0" presId="urn:microsoft.com/office/officeart/2005/8/layout/list1"/>
    <dgm:cxn modelId="{1CB7BFBD-6A4E-46E8-A8DD-F305124B7AC8}" type="presParOf" srcId="{589CC27E-8938-4E32-9C0B-C237B402A336}" destId="{8561B2AD-6685-468B-B4D7-2E6C7A0E604F}" srcOrd="1" destOrd="0" presId="urn:microsoft.com/office/officeart/2005/8/layout/list1"/>
    <dgm:cxn modelId="{DE9B96A2-2B33-4E9C-9A0A-2D1B64F0F89B}" type="presParOf" srcId="{87883DA0-FFE3-4A2F-9467-78F75C79635C}" destId="{43830DF6-2243-4DF8-93CA-58FA1705E4D9}" srcOrd="9" destOrd="0" presId="urn:microsoft.com/office/officeart/2005/8/layout/list1"/>
    <dgm:cxn modelId="{5FCB6E59-CF48-4087-823C-1E46D2FDD1E1}" type="presParOf" srcId="{87883DA0-FFE3-4A2F-9467-78F75C79635C}" destId="{A90581E6-6468-4718-BAE8-C7C4AD40D262}" srcOrd="10" destOrd="0" presId="urn:microsoft.com/office/officeart/2005/8/layout/list1"/>
    <dgm:cxn modelId="{FCCE2478-4823-4530-8047-2D6D96DBD63C}" type="presParOf" srcId="{87883DA0-FFE3-4A2F-9467-78F75C79635C}" destId="{474609D9-4C74-428F-A5C7-F489FA96E3D2}" srcOrd="11" destOrd="0" presId="urn:microsoft.com/office/officeart/2005/8/layout/list1"/>
    <dgm:cxn modelId="{B2AEF1C6-623B-463F-BA5E-CF1AB8F2293D}" type="presParOf" srcId="{87883DA0-FFE3-4A2F-9467-78F75C79635C}" destId="{927E26B7-9DA4-46E6-961F-580526D3ADA3}" srcOrd="12" destOrd="0" presId="urn:microsoft.com/office/officeart/2005/8/layout/list1"/>
    <dgm:cxn modelId="{A335051A-1FAA-4975-A4AE-053540E5349D}" type="presParOf" srcId="{927E26B7-9DA4-46E6-961F-580526D3ADA3}" destId="{4F22AE88-1047-428D-AA9A-94A49AACB5EE}" srcOrd="0" destOrd="0" presId="urn:microsoft.com/office/officeart/2005/8/layout/list1"/>
    <dgm:cxn modelId="{0E8AA0C1-17A2-46DB-8573-B8FCADA78C50}" type="presParOf" srcId="{927E26B7-9DA4-46E6-961F-580526D3ADA3}" destId="{6475B967-1736-4A49-8971-D37F22CB3A9E}" srcOrd="1" destOrd="0" presId="urn:microsoft.com/office/officeart/2005/8/layout/list1"/>
    <dgm:cxn modelId="{F0A08E4F-D205-4D8C-A4C6-7CC5D6CF1A05}" type="presParOf" srcId="{87883DA0-FFE3-4A2F-9467-78F75C79635C}" destId="{AA06C03F-BA59-4D76-9C8E-EEC771A40683}" srcOrd="13" destOrd="0" presId="urn:microsoft.com/office/officeart/2005/8/layout/list1"/>
    <dgm:cxn modelId="{C9B7FF16-FD26-4FE5-9FC0-55E55D6A387F}" type="presParOf" srcId="{87883DA0-FFE3-4A2F-9467-78F75C79635C}" destId="{46A8383B-6ABF-48AF-A560-A3B07062B375}" srcOrd="14" destOrd="0" presId="urn:microsoft.com/office/officeart/2005/8/layout/list1"/>
    <dgm:cxn modelId="{854E856D-9E7E-49E5-AB1A-888E3457A8F9}" type="presParOf" srcId="{87883DA0-FFE3-4A2F-9467-78F75C79635C}" destId="{52800953-CE57-416E-B667-32D28D09C6CF}" srcOrd="15" destOrd="0" presId="urn:microsoft.com/office/officeart/2005/8/layout/list1"/>
    <dgm:cxn modelId="{026B7793-C0F1-4E2A-B2C3-07C960F024F5}" type="presParOf" srcId="{87883DA0-FFE3-4A2F-9467-78F75C79635C}" destId="{9D524328-7A84-4654-9769-DD37B8BD2A13}" srcOrd="16" destOrd="0" presId="urn:microsoft.com/office/officeart/2005/8/layout/list1"/>
    <dgm:cxn modelId="{AA3DDDED-9FB6-45EA-B566-28863040FA31}" type="presParOf" srcId="{9D524328-7A84-4654-9769-DD37B8BD2A13}" destId="{3626F6AF-8BBA-4756-A5D9-1222CC216A64}" srcOrd="0" destOrd="0" presId="urn:microsoft.com/office/officeart/2005/8/layout/list1"/>
    <dgm:cxn modelId="{AEE617E5-202E-4094-AC3E-EF7622D8ACE8}" type="presParOf" srcId="{9D524328-7A84-4654-9769-DD37B8BD2A13}" destId="{61E06885-4069-4EF1-AFD4-EFD42DC0ED8B}" srcOrd="1" destOrd="0" presId="urn:microsoft.com/office/officeart/2005/8/layout/list1"/>
    <dgm:cxn modelId="{D4C94E9B-4F5C-4488-B41A-EBC8B15AD8AB}" type="presParOf" srcId="{87883DA0-FFE3-4A2F-9467-78F75C79635C}" destId="{7BFC21B9-1205-482E-AE3C-79CB61780FF9}" srcOrd="17" destOrd="0" presId="urn:microsoft.com/office/officeart/2005/8/layout/list1"/>
    <dgm:cxn modelId="{D836CCAA-7754-4146-867A-5FD9F0A93D67}" type="presParOf" srcId="{87883DA0-FFE3-4A2F-9467-78F75C79635C}" destId="{0EA24854-3552-4405-96B0-DA7551B4513F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AD064D-48AF-42AB-AB91-2ABE5E31C454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384A7028-4BA1-4A33-AE97-714EE056D9C6}">
      <dgm:prSet phldrT="[Texto]"/>
      <dgm:spPr/>
      <dgm:t>
        <a:bodyPr/>
        <a:lstStyle/>
        <a:p>
          <a:r>
            <a:rPr lang="es-ES" b="1" dirty="0"/>
            <a:t>Programa Anual de Verificación 2019</a:t>
          </a:r>
        </a:p>
      </dgm:t>
    </dgm:pt>
    <dgm:pt modelId="{F757B0C5-7BC0-4430-8C71-71527FAED37E}" type="parTrans" cxnId="{A3D3B43C-2A1A-4E1A-B0A9-C3866B442982}">
      <dgm:prSet/>
      <dgm:spPr/>
      <dgm:t>
        <a:bodyPr/>
        <a:lstStyle/>
        <a:p>
          <a:endParaRPr lang="es-ES" b="1"/>
        </a:p>
      </dgm:t>
    </dgm:pt>
    <dgm:pt modelId="{88852A9C-3519-43C6-A269-7D8210C829B4}" type="sibTrans" cxnId="{A3D3B43C-2A1A-4E1A-B0A9-C3866B442982}">
      <dgm:prSet/>
      <dgm:spPr/>
      <dgm:t>
        <a:bodyPr/>
        <a:lstStyle/>
        <a:p>
          <a:endParaRPr lang="es-ES" b="1"/>
        </a:p>
      </dgm:t>
    </dgm:pt>
    <dgm:pt modelId="{92EE162A-F9C2-41A8-8642-506100EE964C}">
      <dgm:prSet phldrT="[Texto]"/>
      <dgm:spPr/>
      <dgm:t>
        <a:bodyPr/>
        <a:lstStyle/>
        <a:p>
          <a:r>
            <a:rPr lang="es-MX" b="1" dirty="0"/>
            <a:t>1. Portales de transparencia</a:t>
          </a:r>
          <a:endParaRPr lang="es-ES" b="1" dirty="0"/>
        </a:p>
      </dgm:t>
    </dgm:pt>
    <dgm:pt modelId="{0FCE68BF-B5D2-4089-992B-258EB6C62B97}" type="parTrans" cxnId="{3B3AF5A7-A662-4C15-8501-C87D8AC46BD6}">
      <dgm:prSet/>
      <dgm:spPr/>
      <dgm:t>
        <a:bodyPr/>
        <a:lstStyle/>
        <a:p>
          <a:endParaRPr lang="es-ES" b="1"/>
        </a:p>
      </dgm:t>
    </dgm:pt>
    <dgm:pt modelId="{A68AF015-A3B7-4FF5-8E8B-E94C57E5CF96}" type="sibTrans" cxnId="{3B3AF5A7-A662-4C15-8501-C87D8AC46BD6}">
      <dgm:prSet/>
      <dgm:spPr/>
      <dgm:t>
        <a:bodyPr/>
        <a:lstStyle/>
        <a:p>
          <a:endParaRPr lang="es-ES" b="1"/>
        </a:p>
      </dgm:t>
    </dgm:pt>
    <dgm:pt modelId="{B593ADA9-58D7-41D9-B4C2-67B6F1BE7A98}">
      <dgm:prSet phldrT="[Texto]"/>
      <dgm:spPr/>
      <dgm:t>
        <a:bodyPr/>
        <a:lstStyle/>
        <a:p>
          <a:r>
            <a:rPr lang="es-MX" b="1" dirty="0"/>
            <a:t>2. Respuesta a solicitudes de información</a:t>
          </a:r>
          <a:endParaRPr lang="es-ES" b="1" dirty="0"/>
        </a:p>
      </dgm:t>
    </dgm:pt>
    <dgm:pt modelId="{18AC6703-452D-430A-A404-8FF0EAE013FF}" type="parTrans" cxnId="{F755496A-DA08-4EFA-A02A-F00163BE96F3}">
      <dgm:prSet/>
      <dgm:spPr/>
      <dgm:t>
        <a:bodyPr/>
        <a:lstStyle/>
        <a:p>
          <a:endParaRPr lang="es-ES" b="1"/>
        </a:p>
      </dgm:t>
    </dgm:pt>
    <dgm:pt modelId="{16EFB64C-2337-4BD9-8D6E-69F3811071CE}" type="sibTrans" cxnId="{F755496A-DA08-4EFA-A02A-F00163BE96F3}">
      <dgm:prSet/>
      <dgm:spPr/>
      <dgm:t>
        <a:bodyPr/>
        <a:lstStyle/>
        <a:p>
          <a:endParaRPr lang="es-ES" b="1"/>
        </a:p>
      </dgm:t>
    </dgm:pt>
    <dgm:pt modelId="{519E3C01-3778-4FCD-A851-379CD5995061}">
      <dgm:prSet phldrT="[Texto]"/>
      <dgm:spPr/>
      <dgm:t>
        <a:bodyPr/>
        <a:lstStyle/>
        <a:p>
          <a:r>
            <a:rPr lang="es-MX" b="1" dirty="0"/>
            <a:t>3. Capacidades Institucionales de las Unidades de Transparencia</a:t>
          </a:r>
          <a:endParaRPr lang="es-ES" b="1" dirty="0"/>
        </a:p>
      </dgm:t>
    </dgm:pt>
    <dgm:pt modelId="{835D75F4-955A-4128-B621-887583692EF8}" type="parTrans" cxnId="{689D3E2F-51E8-4781-AA58-F85EF56D08C5}">
      <dgm:prSet/>
      <dgm:spPr/>
      <dgm:t>
        <a:bodyPr/>
        <a:lstStyle/>
        <a:p>
          <a:endParaRPr lang="es-ES" b="1"/>
        </a:p>
      </dgm:t>
    </dgm:pt>
    <dgm:pt modelId="{D0062B55-037B-43C4-9582-6BAFA04D22C8}" type="sibTrans" cxnId="{689D3E2F-51E8-4781-AA58-F85EF56D08C5}">
      <dgm:prSet/>
      <dgm:spPr/>
      <dgm:t>
        <a:bodyPr/>
        <a:lstStyle/>
        <a:p>
          <a:endParaRPr lang="es-ES" b="1"/>
        </a:p>
      </dgm:t>
    </dgm:pt>
    <dgm:pt modelId="{FB79CACF-BBF9-40FF-9F85-F1FAF7AF5EA7}">
      <dgm:prSet phldrT="[Texto]"/>
      <dgm:spPr/>
      <dgm:t>
        <a:bodyPr/>
        <a:lstStyle/>
        <a:p>
          <a:r>
            <a:rPr lang="es-MX" b="1" dirty="0"/>
            <a:t>4. Acciones de capacitación</a:t>
          </a:r>
          <a:endParaRPr lang="es-ES" b="1" dirty="0"/>
        </a:p>
      </dgm:t>
    </dgm:pt>
    <dgm:pt modelId="{2BD0D017-D1BB-4E7E-A18A-87BBC41919C4}" type="parTrans" cxnId="{28EEEA62-8657-409C-8798-027EF49A1083}">
      <dgm:prSet/>
      <dgm:spPr/>
      <dgm:t>
        <a:bodyPr/>
        <a:lstStyle/>
        <a:p>
          <a:endParaRPr lang="es-ES" b="1"/>
        </a:p>
      </dgm:t>
    </dgm:pt>
    <dgm:pt modelId="{99F548CB-B101-4FC8-B1E2-3D62CF4B6C2D}" type="sibTrans" cxnId="{28EEEA62-8657-409C-8798-027EF49A1083}">
      <dgm:prSet/>
      <dgm:spPr/>
      <dgm:t>
        <a:bodyPr/>
        <a:lstStyle/>
        <a:p>
          <a:endParaRPr lang="es-ES" b="1"/>
        </a:p>
      </dgm:t>
    </dgm:pt>
    <dgm:pt modelId="{F12D1728-3467-4B36-ADBE-DFA2FD7D3DFF}" type="pres">
      <dgm:prSet presAssocID="{D3AD064D-48AF-42AB-AB91-2ABE5E31C45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96FE405-4547-4D0F-8EC9-C84E1A9334E2}" type="pres">
      <dgm:prSet presAssocID="{384A7028-4BA1-4A33-AE97-714EE056D9C6}" presName="root1" presStyleCnt="0"/>
      <dgm:spPr/>
    </dgm:pt>
    <dgm:pt modelId="{248AD0F5-D2A0-4649-81C4-09F52123B0FD}" type="pres">
      <dgm:prSet presAssocID="{384A7028-4BA1-4A33-AE97-714EE056D9C6}" presName="LevelOneTextNode" presStyleLbl="node0" presStyleIdx="0" presStyleCnt="1" custScaleX="111398" custScaleY="97543">
        <dgm:presLayoutVars>
          <dgm:chPref val="3"/>
        </dgm:presLayoutVars>
      </dgm:prSet>
      <dgm:spPr/>
    </dgm:pt>
    <dgm:pt modelId="{E0FC81D4-F1E3-45AC-9204-C66A7E36A616}" type="pres">
      <dgm:prSet presAssocID="{384A7028-4BA1-4A33-AE97-714EE056D9C6}" presName="level2hierChild" presStyleCnt="0"/>
      <dgm:spPr/>
    </dgm:pt>
    <dgm:pt modelId="{C5C81C9F-8095-40C0-9D7A-8B8D4E71811D}" type="pres">
      <dgm:prSet presAssocID="{0FCE68BF-B5D2-4089-992B-258EB6C62B97}" presName="conn2-1" presStyleLbl="parChTrans1D2" presStyleIdx="0" presStyleCnt="4"/>
      <dgm:spPr/>
    </dgm:pt>
    <dgm:pt modelId="{F84A8FE0-1708-447A-8C03-F769AB3C0B7C}" type="pres">
      <dgm:prSet presAssocID="{0FCE68BF-B5D2-4089-992B-258EB6C62B97}" presName="connTx" presStyleLbl="parChTrans1D2" presStyleIdx="0" presStyleCnt="4"/>
      <dgm:spPr/>
    </dgm:pt>
    <dgm:pt modelId="{A56AEF55-977B-4049-8304-8A2E46F2DE07}" type="pres">
      <dgm:prSet presAssocID="{92EE162A-F9C2-41A8-8642-506100EE964C}" presName="root2" presStyleCnt="0"/>
      <dgm:spPr/>
    </dgm:pt>
    <dgm:pt modelId="{BFA300B1-BFAC-497E-A9BF-B31F14FF9F2B}" type="pres">
      <dgm:prSet presAssocID="{92EE162A-F9C2-41A8-8642-506100EE964C}" presName="LevelTwoTextNode" presStyleLbl="node2" presStyleIdx="0" presStyleCnt="4">
        <dgm:presLayoutVars>
          <dgm:chPref val="3"/>
        </dgm:presLayoutVars>
      </dgm:prSet>
      <dgm:spPr/>
    </dgm:pt>
    <dgm:pt modelId="{5D4E8EC3-FACC-4603-9AC1-E387EF3D3697}" type="pres">
      <dgm:prSet presAssocID="{92EE162A-F9C2-41A8-8642-506100EE964C}" presName="level3hierChild" presStyleCnt="0"/>
      <dgm:spPr/>
    </dgm:pt>
    <dgm:pt modelId="{31D7D537-3667-43AD-98ED-67E98A17EDCE}" type="pres">
      <dgm:prSet presAssocID="{18AC6703-452D-430A-A404-8FF0EAE013FF}" presName="conn2-1" presStyleLbl="parChTrans1D2" presStyleIdx="1" presStyleCnt="4"/>
      <dgm:spPr/>
    </dgm:pt>
    <dgm:pt modelId="{B0079516-6288-4FAE-85E0-BD2582841F03}" type="pres">
      <dgm:prSet presAssocID="{18AC6703-452D-430A-A404-8FF0EAE013FF}" presName="connTx" presStyleLbl="parChTrans1D2" presStyleIdx="1" presStyleCnt="4"/>
      <dgm:spPr/>
    </dgm:pt>
    <dgm:pt modelId="{3DCACD8C-FD1B-4CA6-8E0D-5F1FBD98DDA3}" type="pres">
      <dgm:prSet presAssocID="{B593ADA9-58D7-41D9-B4C2-67B6F1BE7A98}" presName="root2" presStyleCnt="0"/>
      <dgm:spPr/>
    </dgm:pt>
    <dgm:pt modelId="{F5D94EE6-E69D-4288-B411-6FEA69C9586A}" type="pres">
      <dgm:prSet presAssocID="{B593ADA9-58D7-41D9-B4C2-67B6F1BE7A98}" presName="LevelTwoTextNode" presStyleLbl="node2" presStyleIdx="1" presStyleCnt="4">
        <dgm:presLayoutVars>
          <dgm:chPref val="3"/>
        </dgm:presLayoutVars>
      </dgm:prSet>
      <dgm:spPr/>
    </dgm:pt>
    <dgm:pt modelId="{0698CC25-C76E-47E5-8406-9A0CB7B99424}" type="pres">
      <dgm:prSet presAssocID="{B593ADA9-58D7-41D9-B4C2-67B6F1BE7A98}" presName="level3hierChild" presStyleCnt="0"/>
      <dgm:spPr/>
    </dgm:pt>
    <dgm:pt modelId="{D620626B-8D6B-4A4C-A93F-F52E949EA1D0}" type="pres">
      <dgm:prSet presAssocID="{835D75F4-955A-4128-B621-887583692EF8}" presName="conn2-1" presStyleLbl="parChTrans1D2" presStyleIdx="2" presStyleCnt="4"/>
      <dgm:spPr/>
    </dgm:pt>
    <dgm:pt modelId="{9CEA875F-0BDB-495B-AD4B-84B034190B13}" type="pres">
      <dgm:prSet presAssocID="{835D75F4-955A-4128-B621-887583692EF8}" presName="connTx" presStyleLbl="parChTrans1D2" presStyleIdx="2" presStyleCnt="4"/>
      <dgm:spPr/>
    </dgm:pt>
    <dgm:pt modelId="{1D437A90-EF1D-4EC9-8429-D205CBFBE471}" type="pres">
      <dgm:prSet presAssocID="{519E3C01-3778-4FCD-A851-379CD5995061}" presName="root2" presStyleCnt="0"/>
      <dgm:spPr/>
    </dgm:pt>
    <dgm:pt modelId="{A13713BD-0D8E-482A-B560-2DA1B605FEAC}" type="pres">
      <dgm:prSet presAssocID="{519E3C01-3778-4FCD-A851-379CD5995061}" presName="LevelTwoTextNode" presStyleLbl="node2" presStyleIdx="2" presStyleCnt="4">
        <dgm:presLayoutVars>
          <dgm:chPref val="3"/>
        </dgm:presLayoutVars>
      </dgm:prSet>
      <dgm:spPr/>
    </dgm:pt>
    <dgm:pt modelId="{1B9DA073-F91C-43EB-A93D-CC565C2F4C14}" type="pres">
      <dgm:prSet presAssocID="{519E3C01-3778-4FCD-A851-379CD5995061}" presName="level3hierChild" presStyleCnt="0"/>
      <dgm:spPr/>
    </dgm:pt>
    <dgm:pt modelId="{B0CEC361-4905-4D25-A2A2-C89F3B46D5BD}" type="pres">
      <dgm:prSet presAssocID="{2BD0D017-D1BB-4E7E-A18A-87BBC41919C4}" presName="conn2-1" presStyleLbl="parChTrans1D2" presStyleIdx="3" presStyleCnt="4"/>
      <dgm:spPr/>
    </dgm:pt>
    <dgm:pt modelId="{201C9D4E-2EFA-4E2F-AC78-19F563E07BAC}" type="pres">
      <dgm:prSet presAssocID="{2BD0D017-D1BB-4E7E-A18A-87BBC41919C4}" presName="connTx" presStyleLbl="parChTrans1D2" presStyleIdx="3" presStyleCnt="4"/>
      <dgm:spPr/>
    </dgm:pt>
    <dgm:pt modelId="{5EDF8346-E0F3-4E04-BBE7-E381F79E9E5B}" type="pres">
      <dgm:prSet presAssocID="{FB79CACF-BBF9-40FF-9F85-F1FAF7AF5EA7}" presName="root2" presStyleCnt="0"/>
      <dgm:spPr/>
    </dgm:pt>
    <dgm:pt modelId="{3070CB5A-CA09-4F88-A47A-F9E97CD376DF}" type="pres">
      <dgm:prSet presAssocID="{FB79CACF-BBF9-40FF-9F85-F1FAF7AF5EA7}" presName="LevelTwoTextNode" presStyleLbl="node2" presStyleIdx="3" presStyleCnt="4">
        <dgm:presLayoutVars>
          <dgm:chPref val="3"/>
        </dgm:presLayoutVars>
      </dgm:prSet>
      <dgm:spPr/>
    </dgm:pt>
    <dgm:pt modelId="{14A905B3-91D2-48EC-9ACA-E3D106857D9D}" type="pres">
      <dgm:prSet presAssocID="{FB79CACF-BBF9-40FF-9F85-F1FAF7AF5EA7}" presName="level3hierChild" presStyleCnt="0"/>
      <dgm:spPr/>
    </dgm:pt>
  </dgm:ptLst>
  <dgm:cxnLst>
    <dgm:cxn modelId="{21EB4F00-DAB8-46DD-845D-887853B0F6A0}" type="presOf" srcId="{92EE162A-F9C2-41A8-8642-506100EE964C}" destId="{BFA300B1-BFAC-497E-A9BF-B31F14FF9F2B}" srcOrd="0" destOrd="0" presId="urn:microsoft.com/office/officeart/2008/layout/HorizontalMultiLevelHierarchy"/>
    <dgm:cxn modelId="{8269C809-37C8-4324-B2E0-638062ED8EB9}" type="presOf" srcId="{D3AD064D-48AF-42AB-AB91-2ABE5E31C454}" destId="{F12D1728-3467-4B36-ADBE-DFA2FD7D3DFF}" srcOrd="0" destOrd="0" presId="urn:microsoft.com/office/officeart/2008/layout/HorizontalMultiLevelHierarchy"/>
    <dgm:cxn modelId="{1C45130E-B861-4C93-9709-7C5CBE23B047}" type="presOf" srcId="{2BD0D017-D1BB-4E7E-A18A-87BBC41919C4}" destId="{201C9D4E-2EFA-4E2F-AC78-19F563E07BAC}" srcOrd="1" destOrd="0" presId="urn:microsoft.com/office/officeart/2008/layout/HorizontalMultiLevelHierarchy"/>
    <dgm:cxn modelId="{E25B1F1D-91C5-42B3-BCDF-E7ECD06CF700}" type="presOf" srcId="{0FCE68BF-B5D2-4089-992B-258EB6C62B97}" destId="{F84A8FE0-1708-447A-8C03-F769AB3C0B7C}" srcOrd="1" destOrd="0" presId="urn:microsoft.com/office/officeart/2008/layout/HorizontalMultiLevelHierarchy"/>
    <dgm:cxn modelId="{C693762E-2CD9-4B02-A414-0EF4E838744D}" type="presOf" srcId="{B593ADA9-58D7-41D9-B4C2-67B6F1BE7A98}" destId="{F5D94EE6-E69D-4288-B411-6FEA69C9586A}" srcOrd="0" destOrd="0" presId="urn:microsoft.com/office/officeart/2008/layout/HorizontalMultiLevelHierarchy"/>
    <dgm:cxn modelId="{689D3E2F-51E8-4781-AA58-F85EF56D08C5}" srcId="{384A7028-4BA1-4A33-AE97-714EE056D9C6}" destId="{519E3C01-3778-4FCD-A851-379CD5995061}" srcOrd="2" destOrd="0" parTransId="{835D75F4-955A-4128-B621-887583692EF8}" sibTransId="{D0062B55-037B-43C4-9582-6BAFA04D22C8}"/>
    <dgm:cxn modelId="{A3D3B43C-2A1A-4E1A-B0A9-C3866B442982}" srcId="{D3AD064D-48AF-42AB-AB91-2ABE5E31C454}" destId="{384A7028-4BA1-4A33-AE97-714EE056D9C6}" srcOrd="0" destOrd="0" parTransId="{F757B0C5-7BC0-4430-8C71-71527FAED37E}" sibTransId="{88852A9C-3519-43C6-A269-7D8210C829B4}"/>
    <dgm:cxn modelId="{28EEEA62-8657-409C-8798-027EF49A1083}" srcId="{384A7028-4BA1-4A33-AE97-714EE056D9C6}" destId="{FB79CACF-BBF9-40FF-9F85-F1FAF7AF5EA7}" srcOrd="3" destOrd="0" parTransId="{2BD0D017-D1BB-4E7E-A18A-87BBC41919C4}" sibTransId="{99F548CB-B101-4FC8-B1E2-3D62CF4B6C2D}"/>
    <dgm:cxn modelId="{F755496A-DA08-4EFA-A02A-F00163BE96F3}" srcId="{384A7028-4BA1-4A33-AE97-714EE056D9C6}" destId="{B593ADA9-58D7-41D9-B4C2-67B6F1BE7A98}" srcOrd="1" destOrd="0" parTransId="{18AC6703-452D-430A-A404-8FF0EAE013FF}" sibTransId="{16EFB64C-2337-4BD9-8D6E-69F3811071CE}"/>
    <dgm:cxn modelId="{FE840151-4529-4576-964B-F3E58EE650F0}" type="presOf" srcId="{18AC6703-452D-430A-A404-8FF0EAE013FF}" destId="{31D7D537-3667-43AD-98ED-67E98A17EDCE}" srcOrd="0" destOrd="0" presId="urn:microsoft.com/office/officeart/2008/layout/HorizontalMultiLevelHierarchy"/>
    <dgm:cxn modelId="{FE4CFB52-CC63-481F-8D54-AFA3CD5D1108}" type="presOf" srcId="{2BD0D017-D1BB-4E7E-A18A-87BBC41919C4}" destId="{B0CEC361-4905-4D25-A2A2-C89F3B46D5BD}" srcOrd="0" destOrd="0" presId="urn:microsoft.com/office/officeart/2008/layout/HorizontalMultiLevelHierarchy"/>
    <dgm:cxn modelId="{178F0076-B144-46A9-ACA1-AB0A84963F80}" type="presOf" srcId="{519E3C01-3778-4FCD-A851-379CD5995061}" destId="{A13713BD-0D8E-482A-B560-2DA1B605FEAC}" srcOrd="0" destOrd="0" presId="urn:microsoft.com/office/officeart/2008/layout/HorizontalMultiLevelHierarchy"/>
    <dgm:cxn modelId="{8FA7AB77-30E0-461B-99CA-4E813AF3F3FF}" type="presOf" srcId="{FB79CACF-BBF9-40FF-9F85-F1FAF7AF5EA7}" destId="{3070CB5A-CA09-4F88-A47A-F9E97CD376DF}" srcOrd="0" destOrd="0" presId="urn:microsoft.com/office/officeart/2008/layout/HorizontalMultiLevelHierarchy"/>
    <dgm:cxn modelId="{8358B279-B268-46B7-A14E-6D09543A3672}" type="presOf" srcId="{18AC6703-452D-430A-A404-8FF0EAE013FF}" destId="{B0079516-6288-4FAE-85E0-BD2582841F03}" srcOrd="1" destOrd="0" presId="urn:microsoft.com/office/officeart/2008/layout/HorizontalMultiLevelHierarchy"/>
    <dgm:cxn modelId="{CD8F665A-F3F4-4EF9-9609-23AB89882343}" type="presOf" srcId="{384A7028-4BA1-4A33-AE97-714EE056D9C6}" destId="{248AD0F5-D2A0-4649-81C4-09F52123B0FD}" srcOrd="0" destOrd="0" presId="urn:microsoft.com/office/officeart/2008/layout/HorizontalMultiLevelHierarchy"/>
    <dgm:cxn modelId="{3B3AF5A7-A662-4C15-8501-C87D8AC46BD6}" srcId="{384A7028-4BA1-4A33-AE97-714EE056D9C6}" destId="{92EE162A-F9C2-41A8-8642-506100EE964C}" srcOrd="0" destOrd="0" parTransId="{0FCE68BF-B5D2-4089-992B-258EB6C62B97}" sibTransId="{A68AF015-A3B7-4FF5-8E8B-E94C57E5CF96}"/>
    <dgm:cxn modelId="{EED0C9C0-1C91-427E-9833-85F5BE44962F}" type="presOf" srcId="{835D75F4-955A-4128-B621-887583692EF8}" destId="{9CEA875F-0BDB-495B-AD4B-84B034190B13}" srcOrd="1" destOrd="0" presId="urn:microsoft.com/office/officeart/2008/layout/HorizontalMultiLevelHierarchy"/>
    <dgm:cxn modelId="{DA891BC5-AA2A-4CB6-A235-FC1533EA338C}" type="presOf" srcId="{835D75F4-955A-4128-B621-887583692EF8}" destId="{D620626B-8D6B-4A4C-A93F-F52E949EA1D0}" srcOrd="0" destOrd="0" presId="urn:microsoft.com/office/officeart/2008/layout/HorizontalMultiLevelHierarchy"/>
    <dgm:cxn modelId="{C294FFD7-0962-41CE-808B-5859A86F9A9C}" type="presOf" srcId="{0FCE68BF-B5D2-4089-992B-258EB6C62B97}" destId="{C5C81C9F-8095-40C0-9D7A-8B8D4E71811D}" srcOrd="0" destOrd="0" presId="urn:microsoft.com/office/officeart/2008/layout/HorizontalMultiLevelHierarchy"/>
    <dgm:cxn modelId="{33D2B023-4701-4BAF-ADBB-A98BB3FEBD2C}" type="presParOf" srcId="{F12D1728-3467-4B36-ADBE-DFA2FD7D3DFF}" destId="{996FE405-4547-4D0F-8EC9-C84E1A9334E2}" srcOrd="0" destOrd="0" presId="urn:microsoft.com/office/officeart/2008/layout/HorizontalMultiLevelHierarchy"/>
    <dgm:cxn modelId="{277948F3-CD51-412D-933A-9CA03BDF08BA}" type="presParOf" srcId="{996FE405-4547-4D0F-8EC9-C84E1A9334E2}" destId="{248AD0F5-D2A0-4649-81C4-09F52123B0FD}" srcOrd="0" destOrd="0" presId="urn:microsoft.com/office/officeart/2008/layout/HorizontalMultiLevelHierarchy"/>
    <dgm:cxn modelId="{156B33B7-4835-4396-86D9-711EE1A0CA7D}" type="presParOf" srcId="{996FE405-4547-4D0F-8EC9-C84E1A9334E2}" destId="{E0FC81D4-F1E3-45AC-9204-C66A7E36A616}" srcOrd="1" destOrd="0" presId="urn:microsoft.com/office/officeart/2008/layout/HorizontalMultiLevelHierarchy"/>
    <dgm:cxn modelId="{D0D41641-9AF9-4F44-A2BE-5C9C6E4BD1EA}" type="presParOf" srcId="{E0FC81D4-F1E3-45AC-9204-C66A7E36A616}" destId="{C5C81C9F-8095-40C0-9D7A-8B8D4E71811D}" srcOrd="0" destOrd="0" presId="urn:microsoft.com/office/officeart/2008/layout/HorizontalMultiLevelHierarchy"/>
    <dgm:cxn modelId="{A09F0E72-5093-4299-A13B-B03C527FEEE6}" type="presParOf" srcId="{C5C81C9F-8095-40C0-9D7A-8B8D4E71811D}" destId="{F84A8FE0-1708-447A-8C03-F769AB3C0B7C}" srcOrd="0" destOrd="0" presId="urn:microsoft.com/office/officeart/2008/layout/HorizontalMultiLevelHierarchy"/>
    <dgm:cxn modelId="{2CFC0B50-0D4C-4781-AF1E-CC141917DC60}" type="presParOf" srcId="{E0FC81D4-F1E3-45AC-9204-C66A7E36A616}" destId="{A56AEF55-977B-4049-8304-8A2E46F2DE07}" srcOrd="1" destOrd="0" presId="urn:microsoft.com/office/officeart/2008/layout/HorizontalMultiLevelHierarchy"/>
    <dgm:cxn modelId="{7B2E20FA-1C05-40DC-9A45-6DAED7DAE039}" type="presParOf" srcId="{A56AEF55-977B-4049-8304-8A2E46F2DE07}" destId="{BFA300B1-BFAC-497E-A9BF-B31F14FF9F2B}" srcOrd="0" destOrd="0" presId="urn:microsoft.com/office/officeart/2008/layout/HorizontalMultiLevelHierarchy"/>
    <dgm:cxn modelId="{B6302D01-F41B-49EB-8DE5-C1B78A8FF811}" type="presParOf" srcId="{A56AEF55-977B-4049-8304-8A2E46F2DE07}" destId="{5D4E8EC3-FACC-4603-9AC1-E387EF3D3697}" srcOrd="1" destOrd="0" presId="urn:microsoft.com/office/officeart/2008/layout/HorizontalMultiLevelHierarchy"/>
    <dgm:cxn modelId="{7B6C2343-8690-4684-A729-25C89D002155}" type="presParOf" srcId="{E0FC81D4-F1E3-45AC-9204-C66A7E36A616}" destId="{31D7D537-3667-43AD-98ED-67E98A17EDCE}" srcOrd="2" destOrd="0" presId="urn:microsoft.com/office/officeart/2008/layout/HorizontalMultiLevelHierarchy"/>
    <dgm:cxn modelId="{A5299276-FAB3-4370-A0EE-0B5B2ADA5784}" type="presParOf" srcId="{31D7D537-3667-43AD-98ED-67E98A17EDCE}" destId="{B0079516-6288-4FAE-85E0-BD2582841F03}" srcOrd="0" destOrd="0" presId="urn:microsoft.com/office/officeart/2008/layout/HorizontalMultiLevelHierarchy"/>
    <dgm:cxn modelId="{8382E0CA-8082-46F5-8B02-29428440EA51}" type="presParOf" srcId="{E0FC81D4-F1E3-45AC-9204-C66A7E36A616}" destId="{3DCACD8C-FD1B-4CA6-8E0D-5F1FBD98DDA3}" srcOrd="3" destOrd="0" presId="urn:microsoft.com/office/officeart/2008/layout/HorizontalMultiLevelHierarchy"/>
    <dgm:cxn modelId="{1D432105-EE3E-4A62-92AB-0277064DF42A}" type="presParOf" srcId="{3DCACD8C-FD1B-4CA6-8E0D-5F1FBD98DDA3}" destId="{F5D94EE6-E69D-4288-B411-6FEA69C9586A}" srcOrd="0" destOrd="0" presId="urn:microsoft.com/office/officeart/2008/layout/HorizontalMultiLevelHierarchy"/>
    <dgm:cxn modelId="{A74A7111-49A7-4FB3-97C1-65177F04B219}" type="presParOf" srcId="{3DCACD8C-FD1B-4CA6-8E0D-5F1FBD98DDA3}" destId="{0698CC25-C76E-47E5-8406-9A0CB7B99424}" srcOrd="1" destOrd="0" presId="urn:microsoft.com/office/officeart/2008/layout/HorizontalMultiLevelHierarchy"/>
    <dgm:cxn modelId="{4A26A4AA-58C5-45FB-996B-8BFCAF597B17}" type="presParOf" srcId="{E0FC81D4-F1E3-45AC-9204-C66A7E36A616}" destId="{D620626B-8D6B-4A4C-A93F-F52E949EA1D0}" srcOrd="4" destOrd="0" presId="urn:microsoft.com/office/officeart/2008/layout/HorizontalMultiLevelHierarchy"/>
    <dgm:cxn modelId="{8B7D7B27-CA9C-42B9-8FE2-A769727AF251}" type="presParOf" srcId="{D620626B-8D6B-4A4C-A93F-F52E949EA1D0}" destId="{9CEA875F-0BDB-495B-AD4B-84B034190B13}" srcOrd="0" destOrd="0" presId="urn:microsoft.com/office/officeart/2008/layout/HorizontalMultiLevelHierarchy"/>
    <dgm:cxn modelId="{8D2026B6-66B1-4923-B363-C6A29BE3BD2C}" type="presParOf" srcId="{E0FC81D4-F1E3-45AC-9204-C66A7E36A616}" destId="{1D437A90-EF1D-4EC9-8429-D205CBFBE471}" srcOrd="5" destOrd="0" presId="urn:microsoft.com/office/officeart/2008/layout/HorizontalMultiLevelHierarchy"/>
    <dgm:cxn modelId="{2626E16D-0AD8-4964-8AE9-EBD2DC0D881B}" type="presParOf" srcId="{1D437A90-EF1D-4EC9-8429-D205CBFBE471}" destId="{A13713BD-0D8E-482A-B560-2DA1B605FEAC}" srcOrd="0" destOrd="0" presId="urn:microsoft.com/office/officeart/2008/layout/HorizontalMultiLevelHierarchy"/>
    <dgm:cxn modelId="{95A16BD4-E962-4648-B958-0D9947020482}" type="presParOf" srcId="{1D437A90-EF1D-4EC9-8429-D205CBFBE471}" destId="{1B9DA073-F91C-43EB-A93D-CC565C2F4C14}" srcOrd="1" destOrd="0" presId="urn:microsoft.com/office/officeart/2008/layout/HorizontalMultiLevelHierarchy"/>
    <dgm:cxn modelId="{6FDA1E08-0812-42D3-AA2B-FC00F847F597}" type="presParOf" srcId="{E0FC81D4-F1E3-45AC-9204-C66A7E36A616}" destId="{B0CEC361-4905-4D25-A2A2-C89F3B46D5BD}" srcOrd="6" destOrd="0" presId="urn:microsoft.com/office/officeart/2008/layout/HorizontalMultiLevelHierarchy"/>
    <dgm:cxn modelId="{E21E7AF3-C883-43F5-86E4-A9BAA2B13D39}" type="presParOf" srcId="{B0CEC361-4905-4D25-A2A2-C89F3B46D5BD}" destId="{201C9D4E-2EFA-4E2F-AC78-19F563E07BAC}" srcOrd="0" destOrd="0" presId="urn:microsoft.com/office/officeart/2008/layout/HorizontalMultiLevelHierarchy"/>
    <dgm:cxn modelId="{D5D1FFF9-69D2-41E1-B99E-7C70F2AEC9FA}" type="presParOf" srcId="{E0FC81D4-F1E3-45AC-9204-C66A7E36A616}" destId="{5EDF8346-E0F3-4E04-BBE7-E381F79E9E5B}" srcOrd="7" destOrd="0" presId="urn:microsoft.com/office/officeart/2008/layout/HorizontalMultiLevelHierarchy"/>
    <dgm:cxn modelId="{28656DDF-E955-4278-A14E-6421A0767F13}" type="presParOf" srcId="{5EDF8346-E0F3-4E04-BBE7-E381F79E9E5B}" destId="{3070CB5A-CA09-4F88-A47A-F9E97CD376DF}" srcOrd="0" destOrd="0" presId="urn:microsoft.com/office/officeart/2008/layout/HorizontalMultiLevelHierarchy"/>
    <dgm:cxn modelId="{36B33C27-F3A4-483D-BC7F-4C153D812286}" type="presParOf" srcId="{5EDF8346-E0F3-4E04-BBE7-E381F79E9E5B}" destId="{14A905B3-91D2-48EC-9ACA-E3D106857D9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DA39629-8CDC-484F-A90F-7554E491EC4B}" type="doc">
      <dgm:prSet loTypeId="urn:microsoft.com/office/officeart/2005/8/layout/cycle5" loCatId="cycle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7AF6899D-B84B-4470-8507-8FBCE43CEC26}">
      <dgm:prSet phldrT="[Texto]" custT="1"/>
      <dgm:spPr/>
      <dgm:t>
        <a:bodyPr/>
        <a:lstStyle/>
        <a:p>
          <a:r>
            <a:rPr lang="es-MX" sz="18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rPr>
            <a:t>Fecha de verificación:</a:t>
          </a:r>
        </a:p>
        <a:p>
          <a:r>
            <a:rPr lang="es-MX" sz="1800" b="1" dirty="0">
              <a:solidFill>
                <a:schemeClr val="tx1"/>
              </a:solidFill>
            </a:rPr>
            <a:t>mayo y noviembre de 2019</a:t>
          </a:r>
          <a:endParaRPr lang="es-ES" sz="1800" dirty="0">
            <a:solidFill>
              <a:schemeClr val="tx1"/>
            </a:solidFill>
          </a:endParaRPr>
        </a:p>
      </dgm:t>
    </dgm:pt>
    <dgm:pt modelId="{406B969E-6497-4418-98C8-8AA0EA7A6C75}" type="parTrans" cxnId="{57752358-2412-4E6A-BDBC-2ABB1030839D}">
      <dgm:prSet/>
      <dgm:spPr/>
      <dgm:t>
        <a:bodyPr/>
        <a:lstStyle/>
        <a:p>
          <a:endParaRPr lang="es-ES" sz="2800">
            <a:solidFill>
              <a:schemeClr val="tx1"/>
            </a:solidFill>
          </a:endParaRPr>
        </a:p>
      </dgm:t>
    </dgm:pt>
    <dgm:pt modelId="{92EC116B-0452-4FAB-9082-59D9D9BA9667}" type="sibTrans" cxnId="{57752358-2412-4E6A-BDBC-2ABB1030839D}">
      <dgm:prSet/>
      <dgm:spPr/>
      <dgm:t>
        <a:bodyPr/>
        <a:lstStyle/>
        <a:p>
          <a:endParaRPr lang="es-ES" sz="2800">
            <a:solidFill>
              <a:schemeClr val="tx1"/>
            </a:solidFill>
          </a:endParaRPr>
        </a:p>
      </dgm:t>
    </dgm:pt>
    <dgm:pt modelId="{D7791287-08D1-4009-8578-BE14922859FD}">
      <dgm:prSet phldrT="[Texto]" custT="1"/>
      <dgm:spPr/>
      <dgm:t>
        <a:bodyPr/>
        <a:lstStyle/>
        <a:p>
          <a:r>
            <a:rPr lang="es-MX" sz="18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rPr>
            <a:t>Tipo de verificación: </a:t>
          </a:r>
        </a:p>
        <a:p>
          <a:r>
            <a:rPr lang="es-MX" sz="1800" b="1" dirty="0">
              <a:solidFill>
                <a:schemeClr val="tx1"/>
              </a:solidFill>
            </a:rPr>
            <a:t>Verificación vinculante </a:t>
          </a:r>
          <a:endParaRPr lang="es-ES" sz="1800" dirty="0">
            <a:solidFill>
              <a:schemeClr val="tx1"/>
            </a:solidFill>
          </a:endParaRPr>
        </a:p>
      </dgm:t>
    </dgm:pt>
    <dgm:pt modelId="{001BBC20-67BA-46A0-9B09-20F7EA86E78F}" type="parTrans" cxnId="{A46C0EB4-D618-4A73-AB3F-E860C600C593}">
      <dgm:prSet/>
      <dgm:spPr/>
      <dgm:t>
        <a:bodyPr/>
        <a:lstStyle/>
        <a:p>
          <a:endParaRPr lang="es-ES" sz="2800">
            <a:solidFill>
              <a:schemeClr val="tx1"/>
            </a:solidFill>
          </a:endParaRPr>
        </a:p>
      </dgm:t>
    </dgm:pt>
    <dgm:pt modelId="{C93AE8CE-1144-428B-8763-528108E15B9D}" type="sibTrans" cxnId="{A46C0EB4-D618-4A73-AB3F-E860C600C593}">
      <dgm:prSet/>
      <dgm:spPr/>
      <dgm:t>
        <a:bodyPr/>
        <a:lstStyle/>
        <a:p>
          <a:endParaRPr lang="es-ES" sz="2800">
            <a:solidFill>
              <a:schemeClr val="tx1"/>
            </a:solidFill>
          </a:endParaRPr>
        </a:p>
      </dgm:t>
    </dgm:pt>
    <dgm:pt modelId="{1987A435-DCD9-4FD5-84A1-0FD0BD601D41}">
      <dgm:prSet phldrT="[Texto]" custT="1"/>
      <dgm:spPr/>
      <dgm:t>
        <a:bodyPr/>
        <a:lstStyle/>
        <a:p>
          <a:r>
            <a:rPr lang="es-MX" sz="15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rPr>
            <a:t>Normatividad a verificar:</a:t>
          </a:r>
        </a:p>
        <a:p>
          <a:r>
            <a:rPr lang="es-MX" sz="1500" b="1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rPr>
            <a:t>Ley General de Transparencia</a:t>
          </a:r>
        </a:p>
        <a:p>
          <a:r>
            <a:rPr lang="es-MX" sz="1500" b="1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rPr>
            <a:t>Ley Federal de Transparencia </a:t>
          </a:r>
          <a:endParaRPr lang="es-ES" sz="1500" dirty="0">
            <a:solidFill>
              <a:schemeClr val="tx1"/>
            </a:solidFill>
          </a:endParaRPr>
        </a:p>
      </dgm:t>
    </dgm:pt>
    <dgm:pt modelId="{777707B5-A22B-4D85-A75D-15CB87524613}" type="parTrans" cxnId="{4D198D97-70F8-4360-BAFF-9C5C19BB2F4E}">
      <dgm:prSet/>
      <dgm:spPr/>
      <dgm:t>
        <a:bodyPr/>
        <a:lstStyle/>
        <a:p>
          <a:endParaRPr lang="es-ES" sz="2800">
            <a:solidFill>
              <a:schemeClr val="tx1"/>
            </a:solidFill>
          </a:endParaRPr>
        </a:p>
      </dgm:t>
    </dgm:pt>
    <dgm:pt modelId="{9F284750-EFE6-4C01-83EA-4255B3C9F29E}" type="sibTrans" cxnId="{4D198D97-70F8-4360-BAFF-9C5C19BB2F4E}">
      <dgm:prSet/>
      <dgm:spPr/>
      <dgm:t>
        <a:bodyPr/>
        <a:lstStyle/>
        <a:p>
          <a:endParaRPr lang="es-ES" sz="2800">
            <a:solidFill>
              <a:schemeClr val="tx1"/>
            </a:solidFill>
          </a:endParaRPr>
        </a:p>
      </dgm:t>
    </dgm:pt>
    <dgm:pt modelId="{C4D404FD-B8A1-47A4-BD93-E4CAFD47BE2A}">
      <dgm:prSet phldrT="[Texto]" custT="1"/>
      <dgm:spPr/>
      <dgm:t>
        <a:bodyPr/>
        <a:lstStyle/>
        <a:p>
          <a:r>
            <a:rPr lang="es-MX" sz="18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rPr>
            <a:t>Modalidad de verificación: </a:t>
          </a:r>
        </a:p>
        <a:p>
          <a:r>
            <a:rPr lang="es-MX" sz="1800" b="1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rPr>
            <a:t>CENSAL </a:t>
          </a:r>
        </a:p>
        <a:p>
          <a:r>
            <a:rPr lang="es-MX" sz="1800" b="1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rPr>
            <a:t>(A todos los SO) </a:t>
          </a:r>
          <a:endParaRPr lang="es-ES" sz="1800" dirty="0">
            <a:solidFill>
              <a:schemeClr val="tx1"/>
            </a:solidFill>
          </a:endParaRPr>
        </a:p>
      </dgm:t>
    </dgm:pt>
    <dgm:pt modelId="{B088FBA1-2651-4313-B1FC-22F2DFACDB83}" type="parTrans" cxnId="{BFF71924-B0A3-4D5B-9CC0-B244BD5D86C8}">
      <dgm:prSet/>
      <dgm:spPr/>
      <dgm:t>
        <a:bodyPr/>
        <a:lstStyle/>
        <a:p>
          <a:endParaRPr lang="es-ES" sz="2800">
            <a:solidFill>
              <a:schemeClr val="tx1"/>
            </a:solidFill>
          </a:endParaRPr>
        </a:p>
      </dgm:t>
    </dgm:pt>
    <dgm:pt modelId="{DB2531E1-CEBE-498C-A5EC-889FBC1C2D97}" type="sibTrans" cxnId="{BFF71924-B0A3-4D5B-9CC0-B244BD5D86C8}">
      <dgm:prSet/>
      <dgm:spPr/>
      <dgm:t>
        <a:bodyPr/>
        <a:lstStyle/>
        <a:p>
          <a:endParaRPr lang="es-ES" sz="2800">
            <a:solidFill>
              <a:schemeClr val="tx1"/>
            </a:solidFill>
          </a:endParaRPr>
        </a:p>
      </dgm:t>
    </dgm:pt>
    <dgm:pt modelId="{05F9D5B2-2BD7-463F-83FE-0C59F7B86B38}">
      <dgm:prSet phldrT="[Texto]" custT="1"/>
      <dgm:spPr/>
      <dgm:t>
        <a:bodyPr/>
        <a:lstStyle/>
        <a:p>
          <a:r>
            <a:rPr lang="es-ES" sz="1800" dirty="0">
              <a:solidFill>
                <a:schemeClr val="tx1"/>
              </a:solidFill>
            </a:rPr>
            <a:t>Periodo a verificar:</a:t>
          </a:r>
        </a:p>
        <a:p>
          <a:r>
            <a:rPr lang="es-ES" sz="1800" b="1" dirty="0">
              <a:solidFill>
                <a:schemeClr val="tx1"/>
              </a:solidFill>
            </a:rPr>
            <a:t>Último periodo actualizado</a:t>
          </a:r>
        </a:p>
      </dgm:t>
    </dgm:pt>
    <dgm:pt modelId="{C3AC385A-E375-4FBC-9609-B1EA0226057B}" type="parTrans" cxnId="{FEA1CC90-CEFC-42D1-A915-253737D0B88A}">
      <dgm:prSet/>
      <dgm:spPr/>
      <dgm:t>
        <a:bodyPr/>
        <a:lstStyle/>
        <a:p>
          <a:endParaRPr lang="es-ES" sz="2800">
            <a:solidFill>
              <a:schemeClr val="tx1"/>
            </a:solidFill>
          </a:endParaRPr>
        </a:p>
      </dgm:t>
    </dgm:pt>
    <dgm:pt modelId="{79BB382C-5D64-467E-9B0C-3D426A61E542}" type="sibTrans" cxnId="{FEA1CC90-CEFC-42D1-A915-253737D0B88A}">
      <dgm:prSet/>
      <dgm:spPr/>
      <dgm:t>
        <a:bodyPr/>
        <a:lstStyle/>
        <a:p>
          <a:endParaRPr lang="es-ES" sz="2800">
            <a:solidFill>
              <a:schemeClr val="tx1"/>
            </a:solidFill>
          </a:endParaRPr>
        </a:p>
      </dgm:t>
    </dgm:pt>
    <dgm:pt modelId="{73489C03-14AF-4DA4-BC68-CFD1B58BA775}" type="pres">
      <dgm:prSet presAssocID="{DDA39629-8CDC-484F-A90F-7554E491EC4B}" presName="cycle" presStyleCnt="0">
        <dgm:presLayoutVars>
          <dgm:dir/>
          <dgm:resizeHandles val="exact"/>
        </dgm:presLayoutVars>
      </dgm:prSet>
      <dgm:spPr/>
    </dgm:pt>
    <dgm:pt modelId="{C9DBCB40-B42B-4A88-8BAF-49AF2D8EF040}" type="pres">
      <dgm:prSet presAssocID="{7AF6899D-B84B-4470-8507-8FBCE43CEC26}" presName="node" presStyleLbl="node1" presStyleIdx="0" presStyleCnt="5" custRadScaleRad="96739">
        <dgm:presLayoutVars>
          <dgm:bulletEnabled val="1"/>
        </dgm:presLayoutVars>
      </dgm:prSet>
      <dgm:spPr/>
    </dgm:pt>
    <dgm:pt modelId="{0F664E70-F28A-47A8-8E13-40933F6644F5}" type="pres">
      <dgm:prSet presAssocID="{7AF6899D-B84B-4470-8507-8FBCE43CEC26}" presName="spNode" presStyleCnt="0"/>
      <dgm:spPr/>
    </dgm:pt>
    <dgm:pt modelId="{DF1190BB-87A6-4D32-9CAB-1FCC1CEBD82A}" type="pres">
      <dgm:prSet presAssocID="{92EC116B-0452-4FAB-9082-59D9D9BA9667}" presName="sibTrans" presStyleLbl="sibTrans1D1" presStyleIdx="0" presStyleCnt="5"/>
      <dgm:spPr/>
    </dgm:pt>
    <dgm:pt modelId="{2EB81709-81DF-4120-94ED-CB1A0626E97C}" type="pres">
      <dgm:prSet presAssocID="{D7791287-08D1-4009-8578-BE14922859FD}" presName="node" presStyleLbl="node1" presStyleIdx="1" presStyleCnt="5">
        <dgm:presLayoutVars>
          <dgm:bulletEnabled val="1"/>
        </dgm:presLayoutVars>
      </dgm:prSet>
      <dgm:spPr/>
    </dgm:pt>
    <dgm:pt modelId="{4C111F17-9073-4CCA-97DA-4979C679B573}" type="pres">
      <dgm:prSet presAssocID="{D7791287-08D1-4009-8578-BE14922859FD}" presName="spNode" presStyleCnt="0"/>
      <dgm:spPr/>
    </dgm:pt>
    <dgm:pt modelId="{CFCD788D-2DDC-421B-981E-3DC3D3FF45E6}" type="pres">
      <dgm:prSet presAssocID="{C93AE8CE-1144-428B-8763-528108E15B9D}" presName="sibTrans" presStyleLbl="sibTrans1D1" presStyleIdx="1" presStyleCnt="5"/>
      <dgm:spPr/>
    </dgm:pt>
    <dgm:pt modelId="{20026EC4-710D-4A1B-9B2F-1169371D8BA6}" type="pres">
      <dgm:prSet presAssocID="{1987A435-DCD9-4FD5-84A1-0FD0BD601D41}" presName="node" presStyleLbl="node1" presStyleIdx="2" presStyleCnt="5" custScaleX="106931" custScaleY="100000" custRadScaleRad="98988" custRadScaleInc="-5234">
        <dgm:presLayoutVars>
          <dgm:bulletEnabled val="1"/>
        </dgm:presLayoutVars>
      </dgm:prSet>
      <dgm:spPr/>
    </dgm:pt>
    <dgm:pt modelId="{2229D17B-F9B7-4110-9397-602D7A3DC9EC}" type="pres">
      <dgm:prSet presAssocID="{1987A435-DCD9-4FD5-84A1-0FD0BD601D41}" presName="spNode" presStyleCnt="0"/>
      <dgm:spPr/>
    </dgm:pt>
    <dgm:pt modelId="{D36FAA0D-D196-485C-B211-BF2632CBB00F}" type="pres">
      <dgm:prSet presAssocID="{9F284750-EFE6-4C01-83EA-4255B3C9F29E}" presName="sibTrans" presStyleLbl="sibTrans1D1" presStyleIdx="2" presStyleCnt="5"/>
      <dgm:spPr/>
    </dgm:pt>
    <dgm:pt modelId="{8EDF2BD6-2778-4FC4-840B-421A5232BAB7}" type="pres">
      <dgm:prSet presAssocID="{C4D404FD-B8A1-47A4-BD93-E4CAFD47BE2A}" presName="node" presStyleLbl="node1" presStyleIdx="3" presStyleCnt="5">
        <dgm:presLayoutVars>
          <dgm:bulletEnabled val="1"/>
        </dgm:presLayoutVars>
      </dgm:prSet>
      <dgm:spPr/>
    </dgm:pt>
    <dgm:pt modelId="{93CEF291-D967-41D2-B481-2FE1332E5855}" type="pres">
      <dgm:prSet presAssocID="{C4D404FD-B8A1-47A4-BD93-E4CAFD47BE2A}" presName="spNode" presStyleCnt="0"/>
      <dgm:spPr/>
    </dgm:pt>
    <dgm:pt modelId="{D8B62044-FD1E-4E71-9222-B7EE240BC8BF}" type="pres">
      <dgm:prSet presAssocID="{DB2531E1-CEBE-498C-A5EC-889FBC1C2D97}" presName="sibTrans" presStyleLbl="sibTrans1D1" presStyleIdx="3" presStyleCnt="5"/>
      <dgm:spPr/>
    </dgm:pt>
    <dgm:pt modelId="{F2A793C4-18BE-4C40-B6A0-62835EF601A8}" type="pres">
      <dgm:prSet presAssocID="{05F9D5B2-2BD7-463F-83FE-0C59F7B86B38}" presName="node" presStyleLbl="node1" presStyleIdx="4" presStyleCnt="5">
        <dgm:presLayoutVars>
          <dgm:bulletEnabled val="1"/>
        </dgm:presLayoutVars>
      </dgm:prSet>
      <dgm:spPr/>
    </dgm:pt>
    <dgm:pt modelId="{1503AFFF-72C1-4196-93E5-4E6579C6E8A9}" type="pres">
      <dgm:prSet presAssocID="{05F9D5B2-2BD7-463F-83FE-0C59F7B86B38}" presName="spNode" presStyleCnt="0"/>
      <dgm:spPr/>
    </dgm:pt>
    <dgm:pt modelId="{08BDE0AE-4965-4FF4-9AD9-B5E4FE75C69B}" type="pres">
      <dgm:prSet presAssocID="{79BB382C-5D64-467E-9B0C-3D426A61E542}" presName="sibTrans" presStyleLbl="sibTrans1D1" presStyleIdx="4" presStyleCnt="5"/>
      <dgm:spPr/>
    </dgm:pt>
  </dgm:ptLst>
  <dgm:cxnLst>
    <dgm:cxn modelId="{6552261E-FE07-4A71-A2EA-E475C616553A}" type="presOf" srcId="{79BB382C-5D64-467E-9B0C-3D426A61E542}" destId="{08BDE0AE-4965-4FF4-9AD9-B5E4FE75C69B}" srcOrd="0" destOrd="0" presId="urn:microsoft.com/office/officeart/2005/8/layout/cycle5"/>
    <dgm:cxn modelId="{BFF71924-B0A3-4D5B-9CC0-B244BD5D86C8}" srcId="{DDA39629-8CDC-484F-A90F-7554E491EC4B}" destId="{C4D404FD-B8A1-47A4-BD93-E4CAFD47BE2A}" srcOrd="3" destOrd="0" parTransId="{B088FBA1-2651-4313-B1FC-22F2DFACDB83}" sibTransId="{DB2531E1-CEBE-498C-A5EC-889FBC1C2D97}"/>
    <dgm:cxn modelId="{5C077034-E53B-4D2F-BEC6-DD65526A6B7A}" type="presOf" srcId="{9F284750-EFE6-4C01-83EA-4255B3C9F29E}" destId="{D36FAA0D-D196-485C-B211-BF2632CBB00F}" srcOrd="0" destOrd="0" presId="urn:microsoft.com/office/officeart/2005/8/layout/cycle5"/>
    <dgm:cxn modelId="{2C205E35-E9D3-4AB7-A28E-87C8D85ACEEC}" type="presOf" srcId="{05F9D5B2-2BD7-463F-83FE-0C59F7B86B38}" destId="{F2A793C4-18BE-4C40-B6A0-62835EF601A8}" srcOrd="0" destOrd="0" presId="urn:microsoft.com/office/officeart/2005/8/layout/cycle5"/>
    <dgm:cxn modelId="{E2537D70-794D-425E-A02A-7461F2E62472}" type="presOf" srcId="{92EC116B-0452-4FAB-9082-59D9D9BA9667}" destId="{DF1190BB-87A6-4D32-9CAB-1FCC1CEBD82A}" srcOrd="0" destOrd="0" presId="urn:microsoft.com/office/officeart/2005/8/layout/cycle5"/>
    <dgm:cxn modelId="{57752358-2412-4E6A-BDBC-2ABB1030839D}" srcId="{DDA39629-8CDC-484F-A90F-7554E491EC4B}" destId="{7AF6899D-B84B-4470-8507-8FBCE43CEC26}" srcOrd="0" destOrd="0" parTransId="{406B969E-6497-4418-98C8-8AA0EA7A6C75}" sibTransId="{92EC116B-0452-4FAB-9082-59D9D9BA9667}"/>
    <dgm:cxn modelId="{918C6978-32F7-4926-A2F0-44C0AAEC6217}" type="presOf" srcId="{DDA39629-8CDC-484F-A90F-7554E491EC4B}" destId="{73489C03-14AF-4DA4-BC68-CFD1B58BA775}" srcOrd="0" destOrd="0" presId="urn:microsoft.com/office/officeart/2005/8/layout/cycle5"/>
    <dgm:cxn modelId="{3A9CE481-BA7F-443F-BF11-057CE39F47E0}" type="presOf" srcId="{DB2531E1-CEBE-498C-A5EC-889FBC1C2D97}" destId="{D8B62044-FD1E-4E71-9222-B7EE240BC8BF}" srcOrd="0" destOrd="0" presId="urn:microsoft.com/office/officeart/2005/8/layout/cycle5"/>
    <dgm:cxn modelId="{FEA1CC90-CEFC-42D1-A915-253737D0B88A}" srcId="{DDA39629-8CDC-484F-A90F-7554E491EC4B}" destId="{05F9D5B2-2BD7-463F-83FE-0C59F7B86B38}" srcOrd="4" destOrd="0" parTransId="{C3AC385A-E375-4FBC-9609-B1EA0226057B}" sibTransId="{79BB382C-5D64-467E-9B0C-3D426A61E542}"/>
    <dgm:cxn modelId="{4D198D97-70F8-4360-BAFF-9C5C19BB2F4E}" srcId="{DDA39629-8CDC-484F-A90F-7554E491EC4B}" destId="{1987A435-DCD9-4FD5-84A1-0FD0BD601D41}" srcOrd="2" destOrd="0" parTransId="{777707B5-A22B-4D85-A75D-15CB87524613}" sibTransId="{9F284750-EFE6-4C01-83EA-4255B3C9F29E}"/>
    <dgm:cxn modelId="{A46C0EB4-D618-4A73-AB3F-E860C600C593}" srcId="{DDA39629-8CDC-484F-A90F-7554E491EC4B}" destId="{D7791287-08D1-4009-8578-BE14922859FD}" srcOrd="1" destOrd="0" parTransId="{001BBC20-67BA-46A0-9B09-20F7EA86E78F}" sibTransId="{C93AE8CE-1144-428B-8763-528108E15B9D}"/>
    <dgm:cxn modelId="{432CC5B9-206B-4623-8634-2E31BA5B29D6}" type="presOf" srcId="{7AF6899D-B84B-4470-8507-8FBCE43CEC26}" destId="{C9DBCB40-B42B-4A88-8BAF-49AF2D8EF040}" srcOrd="0" destOrd="0" presId="urn:microsoft.com/office/officeart/2005/8/layout/cycle5"/>
    <dgm:cxn modelId="{411210BB-DB47-4217-B6B2-DCAB9A92FD48}" type="presOf" srcId="{D7791287-08D1-4009-8578-BE14922859FD}" destId="{2EB81709-81DF-4120-94ED-CB1A0626E97C}" srcOrd="0" destOrd="0" presId="urn:microsoft.com/office/officeart/2005/8/layout/cycle5"/>
    <dgm:cxn modelId="{03A41CC2-E908-45DB-A64C-E851E186F081}" type="presOf" srcId="{1987A435-DCD9-4FD5-84A1-0FD0BD601D41}" destId="{20026EC4-710D-4A1B-9B2F-1169371D8BA6}" srcOrd="0" destOrd="0" presId="urn:microsoft.com/office/officeart/2005/8/layout/cycle5"/>
    <dgm:cxn modelId="{0EC6E3F1-D8A4-4BA6-8D50-F49772C4FC36}" type="presOf" srcId="{C4D404FD-B8A1-47A4-BD93-E4CAFD47BE2A}" destId="{8EDF2BD6-2778-4FC4-840B-421A5232BAB7}" srcOrd="0" destOrd="0" presId="urn:microsoft.com/office/officeart/2005/8/layout/cycle5"/>
    <dgm:cxn modelId="{9D567DF5-F924-4C84-A026-14D19510C6E4}" type="presOf" srcId="{C93AE8CE-1144-428B-8763-528108E15B9D}" destId="{CFCD788D-2DDC-421B-981E-3DC3D3FF45E6}" srcOrd="0" destOrd="0" presId="urn:microsoft.com/office/officeart/2005/8/layout/cycle5"/>
    <dgm:cxn modelId="{C1FC01BC-B122-4EC4-B2D2-936EDCB88396}" type="presParOf" srcId="{73489C03-14AF-4DA4-BC68-CFD1B58BA775}" destId="{C9DBCB40-B42B-4A88-8BAF-49AF2D8EF040}" srcOrd="0" destOrd="0" presId="urn:microsoft.com/office/officeart/2005/8/layout/cycle5"/>
    <dgm:cxn modelId="{E8C02344-883A-4A30-B2AF-AE46D753C09B}" type="presParOf" srcId="{73489C03-14AF-4DA4-BC68-CFD1B58BA775}" destId="{0F664E70-F28A-47A8-8E13-40933F6644F5}" srcOrd="1" destOrd="0" presId="urn:microsoft.com/office/officeart/2005/8/layout/cycle5"/>
    <dgm:cxn modelId="{1122F509-B91A-4744-ADB5-78964F08BC77}" type="presParOf" srcId="{73489C03-14AF-4DA4-BC68-CFD1B58BA775}" destId="{DF1190BB-87A6-4D32-9CAB-1FCC1CEBD82A}" srcOrd="2" destOrd="0" presId="urn:microsoft.com/office/officeart/2005/8/layout/cycle5"/>
    <dgm:cxn modelId="{F713EFC3-7E69-4CAF-BC11-4783441C6398}" type="presParOf" srcId="{73489C03-14AF-4DA4-BC68-CFD1B58BA775}" destId="{2EB81709-81DF-4120-94ED-CB1A0626E97C}" srcOrd="3" destOrd="0" presId="urn:microsoft.com/office/officeart/2005/8/layout/cycle5"/>
    <dgm:cxn modelId="{021A27D3-F0D4-4474-829C-994C02C78038}" type="presParOf" srcId="{73489C03-14AF-4DA4-BC68-CFD1B58BA775}" destId="{4C111F17-9073-4CCA-97DA-4979C679B573}" srcOrd="4" destOrd="0" presId="urn:microsoft.com/office/officeart/2005/8/layout/cycle5"/>
    <dgm:cxn modelId="{86B4E21C-9DA2-433C-AC79-6282EA7AF871}" type="presParOf" srcId="{73489C03-14AF-4DA4-BC68-CFD1B58BA775}" destId="{CFCD788D-2DDC-421B-981E-3DC3D3FF45E6}" srcOrd="5" destOrd="0" presId="urn:microsoft.com/office/officeart/2005/8/layout/cycle5"/>
    <dgm:cxn modelId="{39E668A2-FEB7-4D0B-958E-902B185CC4F8}" type="presParOf" srcId="{73489C03-14AF-4DA4-BC68-CFD1B58BA775}" destId="{20026EC4-710D-4A1B-9B2F-1169371D8BA6}" srcOrd="6" destOrd="0" presId="urn:microsoft.com/office/officeart/2005/8/layout/cycle5"/>
    <dgm:cxn modelId="{31864CA3-57AC-459D-BA9B-FC8F9233BB12}" type="presParOf" srcId="{73489C03-14AF-4DA4-BC68-CFD1B58BA775}" destId="{2229D17B-F9B7-4110-9397-602D7A3DC9EC}" srcOrd="7" destOrd="0" presId="urn:microsoft.com/office/officeart/2005/8/layout/cycle5"/>
    <dgm:cxn modelId="{C801D90A-406C-4A09-9E8D-D513E393E033}" type="presParOf" srcId="{73489C03-14AF-4DA4-BC68-CFD1B58BA775}" destId="{D36FAA0D-D196-485C-B211-BF2632CBB00F}" srcOrd="8" destOrd="0" presId="urn:microsoft.com/office/officeart/2005/8/layout/cycle5"/>
    <dgm:cxn modelId="{F26416FA-BBF7-49F8-BBE2-899E23F4D3C6}" type="presParOf" srcId="{73489C03-14AF-4DA4-BC68-CFD1B58BA775}" destId="{8EDF2BD6-2778-4FC4-840B-421A5232BAB7}" srcOrd="9" destOrd="0" presId="urn:microsoft.com/office/officeart/2005/8/layout/cycle5"/>
    <dgm:cxn modelId="{D44B7FCD-7370-445D-B23C-1DAD369550F2}" type="presParOf" srcId="{73489C03-14AF-4DA4-BC68-CFD1B58BA775}" destId="{93CEF291-D967-41D2-B481-2FE1332E5855}" srcOrd="10" destOrd="0" presId="urn:microsoft.com/office/officeart/2005/8/layout/cycle5"/>
    <dgm:cxn modelId="{B01F801E-1BA9-46E9-BFDE-DF12C9FB6544}" type="presParOf" srcId="{73489C03-14AF-4DA4-BC68-CFD1B58BA775}" destId="{D8B62044-FD1E-4E71-9222-B7EE240BC8BF}" srcOrd="11" destOrd="0" presId="urn:microsoft.com/office/officeart/2005/8/layout/cycle5"/>
    <dgm:cxn modelId="{41F79E86-B3F9-4096-86EA-59D4138557A4}" type="presParOf" srcId="{73489C03-14AF-4DA4-BC68-CFD1B58BA775}" destId="{F2A793C4-18BE-4C40-B6A0-62835EF601A8}" srcOrd="12" destOrd="0" presId="urn:microsoft.com/office/officeart/2005/8/layout/cycle5"/>
    <dgm:cxn modelId="{7963FAB2-9163-4B28-9F4E-C64938038972}" type="presParOf" srcId="{73489C03-14AF-4DA4-BC68-CFD1B58BA775}" destId="{1503AFFF-72C1-4196-93E5-4E6579C6E8A9}" srcOrd="13" destOrd="0" presId="urn:microsoft.com/office/officeart/2005/8/layout/cycle5"/>
    <dgm:cxn modelId="{4D2C74EB-FAC9-4221-A6FD-2C196A074610}" type="presParOf" srcId="{73489C03-14AF-4DA4-BC68-CFD1B58BA775}" destId="{08BDE0AE-4965-4FF4-9AD9-B5E4FE75C69B}" srcOrd="14" destOrd="0" presId="urn:microsoft.com/office/officeart/2005/8/layout/cycle5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5AF9754-4BB5-4B02-BFBD-649E63C216A3}" type="doc">
      <dgm:prSet loTypeId="urn:microsoft.com/office/officeart/2005/8/layout/hProcess9" loCatId="process" qsTypeId="urn:microsoft.com/office/officeart/2005/8/quickstyle/3d2" qsCatId="3D" csTypeId="urn:microsoft.com/office/officeart/2005/8/colors/colorful4" csCatId="colorful" phldr="1"/>
      <dgm:spPr/>
    </dgm:pt>
    <dgm:pt modelId="{9BC9C019-496E-4AB7-BEED-ACF9602FD3FB}">
      <dgm:prSet phldrT="[Texto]" custT="1"/>
      <dgm:spPr/>
      <dgm:t>
        <a:bodyPr/>
        <a:lstStyle/>
        <a:p>
          <a:r>
            <a:rPr lang="es-ES" sz="2400" b="1" dirty="0">
              <a:solidFill>
                <a:schemeClr val="tx1"/>
              </a:solidFill>
            </a:rPr>
            <a:t>Se verifica  a la totalidad de los sujetos obligados </a:t>
          </a:r>
        </a:p>
      </dgm:t>
    </dgm:pt>
    <dgm:pt modelId="{98390852-BC85-40EF-B3AD-FD6C82EB190D}" type="parTrans" cxnId="{0C366949-A686-4488-A5CA-585EC67B30E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AA4218F-D764-4B31-82B0-0101BEDE300D}" type="sibTrans" cxnId="{0C366949-A686-4488-A5CA-585EC67B30E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FB11C56-0081-4427-B717-4B5AF461184F}">
      <dgm:prSet phldrT="[Texto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MX" sz="2300" b="1" dirty="0">
              <a:solidFill>
                <a:schemeClr val="tx1"/>
              </a:solidFill>
            </a:rPr>
            <a:t>Se aplica a los sujetos obligados que no hayan obtenido un Índice de Cumplimiento de 100 puntos en la fase anterior</a:t>
          </a:r>
          <a:endParaRPr lang="es-ES" sz="2300" b="1" dirty="0">
            <a:solidFill>
              <a:schemeClr val="tx1"/>
            </a:solidFill>
          </a:endParaRPr>
        </a:p>
      </dgm:t>
    </dgm:pt>
    <dgm:pt modelId="{532B01C3-BD43-48AD-9CFF-E782B0EDDF91}" type="parTrans" cxnId="{C994BAF8-8DF6-4CC0-A7D7-A8132CE5EF5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6D883F7-59DB-4279-913E-5BB156E74378}" type="sibTrans" cxnId="{C994BAF8-8DF6-4CC0-A7D7-A8132CE5EF5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93912D8-1E2B-4869-871A-D7C0DCF8CC48}">
      <dgm:prSet phldrT="[Texto]" custT="1"/>
      <dgm:spPr/>
      <dgm:t>
        <a:bodyPr/>
        <a:lstStyle/>
        <a:p>
          <a:r>
            <a:rPr lang="es-ES" sz="2400" b="1" dirty="0">
              <a:solidFill>
                <a:schemeClr val="tx1"/>
              </a:solidFill>
            </a:rPr>
            <a:t>Sanciones y medidas de apremio </a:t>
          </a:r>
        </a:p>
      </dgm:t>
    </dgm:pt>
    <dgm:pt modelId="{BC9B3B6F-712B-4CD5-A445-6675707FD0B8}" type="parTrans" cxnId="{496556AA-A0F2-42D4-BCC8-BE36B51B25A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C654E11-0BA6-49C0-AE7C-7D688F321FC4}" type="sibTrans" cxnId="{496556AA-A0F2-42D4-BCC8-BE36B51B25A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7238786-BA01-42F6-B08B-F29E23CD87ED}" type="pres">
      <dgm:prSet presAssocID="{D5AF9754-4BB5-4B02-BFBD-649E63C216A3}" presName="CompostProcess" presStyleCnt="0">
        <dgm:presLayoutVars>
          <dgm:dir/>
          <dgm:resizeHandles val="exact"/>
        </dgm:presLayoutVars>
      </dgm:prSet>
      <dgm:spPr/>
    </dgm:pt>
    <dgm:pt modelId="{D5D479AA-711F-48D1-8270-E19F41184D4A}" type="pres">
      <dgm:prSet presAssocID="{D5AF9754-4BB5-4B02-BFBD-649E63C216A3}" presName="arrow" presStyleLbl="bgShp" presStyleIdx="0" presStyleCnt="1"/>
      <dgm:spPr/>
    </dgm:pt>
    <dgm:pt modelId="{54AE0A02-4930-4C78-AEE8-286B3AC968F2}" type="pres">
      <dgm:prSet presAssocID="{D5AF9754-4BB5-4B02-BFBD-649E63C216A3}" presName="linearProcess" presStyleCnt="0"/>
      <dgm:spPr/>
    </dgm:pt>
    <dgm:pt modelId="{11E59959-F4F2-4585-86FF-5088AE25DB24}" type="pres">
      <dgm:prSet presAssocID="{9BC9C019-496E-4AB7-BEED-ACF9602FD3FB}" presName="textNode" presStyleLbl="node1" presStyleIdx="0" presStyleCnt="3">
        <dgm:presLayoutVars>
          <dgm:bulletEnabled val="1"/>
        </dgm:presLayoutVars>
      </dgm:prSet>
      <dgm:spPr/>
    </dgm:pt>
    <dgm:pt modelId="{CF700261-5DA6-4515-9441-635AEDD5D2B0}" type="pres">
      <dgm:prSet presAssocID="{1AA4218F-D764-4B31-82B0-0101BEDE300D}" presName="sibTrans" presStyleCnt="0"/>
      <dgm:spPr/>
    </dgm:pt>
    <dgm:pt modelId="{07BC55C9-E029-413C-AE9F-F581419AF2F2}" type="pres">
      <dgm:prSet presAssocID="{CFB11C56-0081-4427-B717-4B5AF461184F}" presName="textNode" presStyleLbl="node1" presStyleIdx="1" presStyleCnt="3" custScaleX="117135" custScaleY="97845">
        <dgm:presLayoutVars>
          <dgm:bulletEnabled val="1"/>
        </dgm:presLayoutVars>
      </dgm:prSet>
      <dgm:spPr/>
    </dgm:pt>
    <dgm:pt modelId="{DBDAA4E1-5696-4D01-A83D-216F0677A2DF}" type="pres">
      <dgm:prSet presAssocID="{D6D883F7-59DB-4279-913E-5BB156E74378}" presName="sibTrans" presStyleCnt="0"/>
      <dgm:spPr/>
    </dgm:pt>
    <dgm:pt modelId="{BEE56203-D46C-49C1-8729-E372D74E3A9B}" type="pres">
      <dgm:prSet presAssocID="{193912D8-1E2B-4869-871A-D7C0DCF8CC48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64BF641C-2490-4CA7-BFF9-6C344AA8123D}" type="presOf" srcId="{193912D8-1E2B-4869-871A-D7C0DCF8CC48}" destId="{BEE56203-D46C-49C1-8729-E372D74E3A9B}" srcOrd="0" destOrd="0" presId="urn:microsoft.com/office/officeart/2005/8/layout/hProcess9"/>
    <dgm:cxn modelId="{0C366949-A686-4488-A5CA-585EC67B30E3}" srcId="{D5AF9754-4BB5-4B02-BFBD-649E63C216A3}" destId="{9BC9C019-496E-4AB7-BEED-ACF9602FD3FB}" srcOrd="0" destOrd="0" parTransId="{98390852-BC85-40EF-B3AD-FD6C82EB190D}" sibTransId="{1AA4218F-D764-4B31-82B0-0101BEDE300D}"/>
    <dgm:cxn modelId="{E32D6972-F63F-4D6C-AA88-2F03B54860FE}" type="presOf" srcId="{CFB11C56-0081-4427-B717-4B5AF461184F}" destId="{07BC55C9-E029-413C-AE9F-F581419AF2F2}" srcOrd="0" destOrd="0" presId="urn:microsoft.com/office/officeart/2005/8/layout/hProcess9"/>
    <dgm:cxn modelId="{496556AA-A0F2-42D4-BCC8-BE36B51B25AA}" srcId="{D5AF9754-4BB5-4B02-BFBD-649E63C216A3}" destId="{193912D8-1E2B-4869-871A-D7C0DCF8CC48}" srcOrd="2" destOrd="0" parTransId="{BC9B3B6F-712B-4CD5-A445-6675707FD0B8}" sibTransId="{5C654E11-0BA6-49C0-AE7C-7D688F321FC4}"/>
    <dgm:cxn modelId="{BA2CACAA-D539-464D-84BB-B08F38FDE93D}" type="presOf" srcId="{9BC9C019-496E-4AB7-BEED-ACF9602FD3FB}" destId="{11E59959-F4F2-4585-86FF-5088AE25DB24}" srcOrd="0" destOrd="0" presId="urn:microsoft.com/office/officeart/2005/8/layout/hProcess9"/>
    <dgm:cxn modelId="{BD1DFED7-03B3-4D6F-9153-FF02B79B979B}" type="presOf" srcId="{D5AF9754-4BB5-4B02-BFBD-649E63C216A3}" destId="{77238786-BA01-42F6-B08B-F29E23CD87ED}" srcOrd="0" destOrd="0" presId="urn:microsoft.com/office/officeart/2005/8/layout/hProcess9"/>
    <dgm:cxn modelId="{C994BAF8-8DF6-4CC0-A7D7-A8132CE5EF54}" srcId="{D5AF9754-4BB5-4B02-BFBD-649E63C216A3}" destId="{CFB11C56-0081-4427-B717-4B5AF461184F}" srcOrd="1" destOrd="0" parTransId="{532B01C3-BD43-48AD-9CFF-E782B0EDDF91}" sibTransId="{D6D883F7-59DB-4279-913E-5BB156E74378}"/>
    <dgm:cxn modelId="{3CD26B12-BFE2-4C8C-8869-1D6152EE0D11}" type="presParOf" srcId="{77238786-BA01-42F6-B08B-F29E23CD87ED}" destId="{D5D479AA-711F-48D1-8270-E19F41184D4A}" srcOrd="0" destOrd="0" presId="urn:microsoft.com/office/officeart/2005/8/layout/hProcess9"/>
    <dgm:cxn modelId="{9F613D5F-F8E7-4ED0-B3D3-2021BC97D83E}" type="presParOf" srcId="{77238786-BA01-42F6-B08B-F29E23CD87ED}" destId="{54AE0A02-4930-4C78-AEE8-286B3AC968F2}" srcOrd="1" destOrd="0" presId="urn:microsoft.com/office/officeart/2005/8/layout/hProcess9"/>
    <dgm:cxn modelId="{D6C4BB6A-1989-4535-808F-A6F2D57E094D}" type="presParOf" srcId="{54AE0A02-4930-4C78-AEE8-286B3AC968F2}" destId="{11E59959-F4F2-4585-86FF-5088AE25DB24}" srcOrd="0" destOrd="0" presId="urn:microsoft.com/office/officeart/2005/8/layout/hProcess9"/>
    <dgm:cxn modelId="{733F5F50-3540-414B-9B98-F9F5EC23A8A5}" type="presParOf" srcId="{54AE0A02-4930-4C78-AEE8-286B3AC968F2}" destId="{CF700261-5DA6-4515-9441-635AEDD5D2B0}" srcOrd="1" destOrd="0" presId="urn:microsoft.com/office/officeart/2005/8/layout/hProcess9"/>
    <dgm:cxn modelId="{700C97D0-3BB9-4184-948D-F85A45E87613}" type="presParOf" srcId="{54AE0A02-4930-4C78-AEE8-286B3AC968F2}" destId="{07BC55C9-E029-413C-AE9F-F581419AF2F2}" srcOrd="2" destOrd="0" presId="urn:microsoft.com/office/officeart/2005/8/layout/hProcess9"/>
    <dgm:cxn modelId="{98CF81F8-6EAA-4ACC-941F-5B1D5073374F}" type="presParOf" srcId="{54AE0A02-4930-4C78-AEE8-286B3AC968F2}" destId="{DBDAA4E1-5696-4D01-A83D-216F0677A2DF}" srcOrd="3" destOrd="0" presId="urn:microsoft.com/office/officeart/2005/8/layout/hProcess9"/>
    <dgm:cxn modelId="{A347AA82-4D63-40DD-892E-FFF86B3E733F}" type="presParOf" srcId="{54AE0A02-4930-4C78-AEE8-286B3AC968F2}" destId="{BEE56203-D46C-49C1-8729-E372D74E3A9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F33963B-427F-4A3D-AB08-2A7CE7E7BE94}" type="doc">
      <dgm:prSet loTypeId="urn:microsoft.com/office/officeart/2005/8/layout/hierarchy1" loCatId="hierarchy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A6118AC-A602-48BD-B43D-3E74767D596B}">
      <dgm:prSet phldrT="[Texto]" custT="1"/>
      <dgm:spPr/>
      <dgm:t>
        <a:bodyPr/>
        <a:lstStyle/>
        <a:p>
          <a:r>
            <a:rPr lang="es-ES" sz="2000" b="1" dirty="0"/>
            <a:t>Sanciones y medidas de apremio </a:t>
          </a:r>
        </a:p>
      </dgm:t>
    </dgm:pt>
    <dgm:pt modelId="{D60BF315-A3DD-417F-B6D6-ABC3740623BD}" type="parTrans" cxnId="{1676B0BC-99CA-428E-B035-6091008E0767}">
      <dgm:prSet/>
      <dgm:spPr/>
      <dgm:t>
        <a:bodyPr/>
        <a:lstStyle/>
        <a:p>
          <a:endParaRPr lang="es-ES"/>
        </a:p>
      </dgm:t>
    </dgm:pt>
    <dgm:pt modelId="{D1643AED-4BE9-43FA-B707-D86B4E0A8BA6}" type="sibTrans" cxnId="{1676B0BC-99CA-428E-B035-6091008E0767}">
      <dgm:prSet/>
      <dgm:spPr/>
      <dgm:t>
        <a:bodyPr/>
        <a:lstStyle/>
        <a:p>
          <a:endParaRPr lang="es-ES"/>
        </a:p>
      </dgm:t>
    </dgm:pt>
    <dgm:pt modelId="{B4E5F582-2738-4A2E-B89B-AFE74E99023F}">
      <dgm:prSet phldrT="[Texto]" custT="1"/>
      <dgm:spPr/>
      <dgm:t>
        <a:bodyPr/>
        <a:lstStyle/>
        <a:p>
          <a:r>
            <a:rPr lang="es-ES" sz="2000" b="1" dirty="0"/>
            <a:t>Ley General y Federal </a:t>
          </a:r>
          <a:r>
            <a:rPr lang="es-ES" sz="2000" dirty="0"/>
            <a:t>de Transparencia   </a:t>
          </a:r>
        </a:p>
      </dgm:t>
    </dgm:pt>
    <dgm:pt modelId="{97ABE63B-EF53-4A65-BDA6-A82BFEE91872}" type="parTrans" cxnId="{74D59A8F-4C61-444C-8850-C5F719EF4962}">
      <dgm:prSet/>
      <dgm:spPr/>
      <dgm:t>
        <a:bodyPr/>
        <a:lstStyle/>
        <a:p>
          <a:endParaRPr lang="es-ES"/>
        </a:p>
      </dgm:t>
    </dgm:pt>
    <dgm:pt modelId="{08E42C2D-447C-4BE7-B7ED-C2D193437D2E}" type="sibTrans" cxnId="{74D59A8F-4C61-444C-8850-C5F719EF4962}">
      <dgm:prSet/>
      <dgm:spPr/>
      <dgm:t>
        <a:bodyPr/>
        <a:lstStyle/>
        <a:p>
          <a:endParaRPr lang="es-ES"/>
        </a:p>
      </dgm:t>
    </dgm:pt>
    <dgm:pt modelId="{D8AD69C8-9F41-4C47-AD65-02DC907AAC18}">
      <dgm:prSet phldrT="[Texto]" custT="1"/>
      <dgm:spPr/>
      <dgm:t>
        <a:bodyPr/>
        <a:lstStyle/>
        <a:p>
          <a:r>
            <a:rPr lang="es-ES" sz="2000" dirty="0"/>
            <a:t>Amonestación </a:t>
          </a:r>
          <a:r>
            <a:rPr lang="es-ES" sz="2000" b="1" dirty="0"/>
            <a:t>pública</a:t>
          </a:r>
        </a:p>
      </dgm:t>
    </dgm:pt>
    <dgm:pt modelId="{BF666865-3917-4AD6-A213-906B52D1EF38}" type="parTrans" cxnId="{3B9EEF80-3EA2-4707-B95B-892407074695}">
      <dgm:prSet/>
      <dgm:spPr/>
      <dgm:t>
        <a:bodyPr/>
        <a:lstStyle/>
        <a:p>
          <a:endParaRPr lang="es-ES"/>
        </a:p>
      </dgm:t>
    </dgm:pt>
    <dgm:pt modelId="{356BD5F6-4134-4F16-A41A-972A852655CE}" type="sibTrans" cxnId="{3B9EEF80-3EA2-4707-B95B-892407074695}">
      <dgm:prSet/>
      <dgm:spPr/>
      <dgm:t>
        <a:bodyPr/>
        <a:lstStyle/>
        <a:p>
          <a:endParaRPr lang="es-ES"/>
        </a:p>
      </dgm:t>
    </dgm:pt>
    <dgm:pt modelId="{7904D820-8F89-4D06-BF0B-1451AA6FF616}">
      <dgm:prSet phldrT="[Texto]" custT="1"/>
      <dgm:spPr/>
      <dgm:t>
        <a:bodyPr/>
        <a:lstStyle/>
        <a:p>
          <a:r>
            <a:rPr lang="es-ES" sz="2000" dirty="0"/>
            <a:t>Multa de </a:t>
          </a:r>
          <a:r>
            <a:rPr lang="es-ES" sz="2000" b="1" dirty="0"/>
            <a:t>150 hasta 1500 </a:t>
          </a:r>
          <a:r>
            <a:rPr lang="es-ES" sz="2000" dirty="0"/>
            <a:t>SMN</a:t>
          </a:r>
        </a:p>
      </dgm:t>
    </dgm:pt>
    <dgm:pt modelId="{763D239C-4EF0-413D-9A01-410447A9FDD8}" type="parTrans" cxnId="{5942A391-F0C4-44A1-824D-222284D89CEA}">
      <dgm:prSet/>
      <dgm:spPr/>
      <dgm:t>
        <a:bodyPr/>
        <a:lstStyle/>
        <a:p>
          <a:endParaRPr lang="es-ES"/>
        </a:p>
      </dgm:t>
    </dgm:pt>
    <dgm:pt modelId="{AF02C72C-E486-45BF-9864-6AF5D945917B}" type="sibTrans" cxnId="{5942A391-F0C4-44A1-824D-222284D89CEA}">
      <dgm:prSet/>
      <dgm:spPr/>
      <dgm:t>
        <a:bodyPr/>
        <a:lstStyle/>
        <a:p>
          <a:endParaRPr lang="es-ES"/>
        </a:p>
      </dgm:t>
    </dgm:pt>
    <dgm:pt modelId="{0131D053-BD04-4521-AC99-7CE312A35225}" type="pres">
      <dgm:prSet presAssocID="{AF33963B-427F-4A3D-AB08-2A7CE7E7BE9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435F857-40D1-406C-A3A1-82012B6807EF}" type="pres">
      <dgm:prSet presAssocID="{AA6118AC-A602-48BD-B43D-3E74767D596B}" presName="hierRoot1" presStyleCnt="0"/>
      <dgm:spPr/>
    </dgm:pt>
    <dgm:pt modelId="{C44CBD12-CEAB-4953-B224-84D277DC31E5}" type="pres">
      <dgm:prSet presAssocID="{AA6118AC-A602-48BD-B43D-3E74767D596B}" presName="composite" presStyleCnt="0"/>
      <dgm:spPr/>
    </dgm:pt>
    <dgm:pt modelId="{B63BF3A7-0F8F-4B40-B9E3-87857E100ADD}" type="pres">
      <dgm:prSet presAssocID="{AA6118AC-A602-48BD-B43D-3E74767D596B}" presName="background" presStyleLbl="node0" presStyleIdx="0" presStyleCnt="1"/>
      <dgm:spPr/>
    </dgm:pt>
    <dgm:pt modelId="{FB0D531A-6117-4E37-A6A3-F44EA21D4D6B}" type="pres">
      <dgm:prSet presAssocID="{AA6118AC-A602-48BD-B43D-3E74767D596B}" presName="text" presStyleLbl="fgAcc0" presStyleIdx="0" presStyleCnt="1">
        <dgm:presLayoutVars>
          <dgm:chPref val="3"/>
        </dgm:presLayoutVars>
      </dgm:prSet>
      <dgm:spPr/>
    </dgm:pt>
    <dgm:pt modelId="{473111BD-FFB4-4C3E-B1B0-7AF7D6519181}" type="pres">
      <dgm:prSet presAssocID="{AA6118AC-A602-48BD-B43D-3E74767D596B}" presName="hierChild2" presStyleCnt="0"/>
      <dgm:spPr/>
    </dgm:pt>
    <dgm:pt modelId="{FE4FEF37-B176-4456-9163-6A0BCD0D87DB}" type="pres">
      <dgm:prSet presAssocID="{97ABE63B-EF53-4A65-BDA6-A82BFEE91872}" presName="Name10" presStyleLbl="parChTrans1D2" presStyleIdx="0" presStyleCnt="1"/>
      <dgm:spPr/>
    </dgm:pt>
    <dgm:pt modelId="{33DBACD0-5A54-46CE-9E48-6FB7CF5B0D81}" type="pres">
      <dgm:prSet presAssocID="{B4E5F582-2738-4A2E-B89B-AFE74E99023F}" presName="hierRoot2" presStyleCnt="0"/>
      <dgm:spPr/>
    </dgm:pt>
    <dgm:pt modelId="{0C0469AD-22EB-4DF7-B8B8-B578C3E6AE23}" type="pres">
      <dgm:prSet presAssocID="{B4E5F582-2738-4A2E-B89B-AFE74E99023F}" presName="composite2" presStyleCnt="0"/>
      <dgm:spPr/>
    </dgm:pt>
    <dgm:pt modelId="{85A7F541-7A6F-4C11-8198-1940DC9380A3}" type="pres">
      <dgm:prSet presAssocID="{B4E5F582-2738-4A2E-B89B-AFE74E99023F}" presName="background2" presStyleLbl="node2" presStyleIdx="0" presStyleCnt="1"/>
      <dgm:spPr/>
    </dgm:pt>
    <dgm:pt modelId="{4FC9324D-D096-447C-9C68-5748F793BF3F}" type="pres">
      <dgm:prSet presAssocID="{B4E5F582-2738-4A2E-B89B-AFE74E99023F}" presName="text2" presStyleLbl="fgAcc2" presStyleIdx="0" presStyleCnt="1">
        <dgm:presLayoutVars>
          <dgm:chPref val="3"/>
        </dgm:presLayoutVars>
      </dgm:prSet>
      <dgm:spPr/>
    </dgm:pt>
    <dgm:pt modelId="{02F6CC10-47D0-4FDD-92B1-64671089C891}" type="pres">
      <dgm:prSet presAssocID="{B4E5F582-2738-4A2E-B89B-AFE74E99023F}" presName="hierChild3" presStyleCnt="0"/>
      <dgm:spPr/>
    </dgm:pt>
    <dgm:pt modelId="{FF462A94-A896-41C1-AE2C-B19F4A77AFDC}" type="pres">
      <dgm:prSet presAssocID="{BF666865-3917-4AD6-A213-906B52D1EF38}" presName="Name17" presStyleLbl="parChTrans1D3" presStyleIdx="0" presStyleCnt="2"/>
      <dgm:spPr/>
    </dgm:pt>
    <dgm:pt modelId="{CDDA63AE-111F-4CF0-8D58-D975123DD2D3}" type="pres">
      <dgm:prSet presAssocID="{D8AD69C8-9F41-4C47-AD65-02DC907AAC18}" presName="hierRoot3" presStyleCnt="0"/>
      <dgm:spPr/>
    </dgm:pt>
    <dgm:pt modelId="{8F1F74D1-DA84-4B93-B3D1-D3A421C27227}" type="pres">
      <dgm:prSet presAssocID="{D8AD69C8-9F41-4C47-AD65-02DC907AAC18}" presName="composite3" presStyleCnt="0"/>
      <dgm:spPr/>
    </dgm:pt>
    <dgm:pt modelId="{37C3F3B6-73AC-42FA-B4AF-7C599D7FE621}" type="pres">
      <dgm:prSet presAssocID="{D8AD69C8-9F41-4C47-AD65-02DC907AAC18}" presName="background3" presStyleLbl="node3" presStyleIdx="0" presStyleCnt="2"/>
      <dgm:spPr/>
    </dgm:pt>
    <dgm:pt modelId="{179D363A-7B07-4A7D-A229-9D662664F870}" type="pres">
      <dgm:prSet presAssocID="{D8AD69C8-9F41-4C47-AD65-02DC907AAC18}" presName="text3" presStyleLbl="fgAcc3" presStyleIdx="0" presStyleCnt="2">
        <dgm:presLayoutVars>
          <dgm:chPref val="3"/>
        </dgm:presLayoutVars>
      </dgm:prSet>
      <dgm:spPr/>
    </dgm:pt>
    <dgm:pt modelId="{7D80EFA1-4A51-4885-B2FC-87A67C6B880E}" type="pres">
      <dgm:prSet presAssocID="{D8AD69C8-9F41-4C47-AD65-02DC907AAC18}" presName="hierChild4" presStyleCnt="0"/>
      <dgm:spPr/>
    </dgm:pt>
    <dgm:pt modelId="{33F0DC4B-A9B4-47DF-BBD5-3EB1A5118E1B}" type="pres">
      <dgm:prSet presAssocID="{763D239C-4EF0-413D-9A01-410447A9FDD8}" presName="Name17" presStyleLbl="parChTrans1D3" presStyleIdx="1" presStyleCnt="2"/>
      <dgm:spPr/>
    </dgm:pt>
    <dgm:pt modelId="{389FB243-0802-4591-93F6-2C5C58E176BE}" type="pres">
      <dgm:prSet presAssocID="{7904D820-8F89-4D06-BF0B-1451AA6FF616}" presName="hierRoot3" presStyleCnt="0"/>
      <dgm:spPr/>
    </dgm:pt>
    <dgm:pt modelId="{DDBF14DA-D499-4FCC-A130-C4546B58DE02}" type="pres">
      <dgm:prSet presAssocID="{7904D820-8F89-4D06-BF0B-1451AA6FF616}" presName="composite3" presStyleCnt="0"/>
      <dgm:spPr/>
    </dgm:pt>
    <dgm:pt modelId="{F93CB52F-A0FB-44ED-9CA2-5312FF39804E}" type="pres">
      <dgm:prSet presAssocID="{7904D820-8F89-4D06-BF0B-1451AA6FF616}" presName="background3" presStyleLbl="node3" presStyleIdx="1" presStyleCnt="2"/>
      <dgm:spPr/>
    </dgm:pt>
    <dgm:pt modelId="{0435A40F-A520-4D64-9F20-3A64B6AB8FED}" type="pres">
      <dgm:prSet presAssocID="{7904D820-8F89-4D06-BF0B-1451AA6FF616}" presName="text3" presStyleLbl="fgAcc3" presStyleIdx="1" presStyleCnt="2">
        <dgm:presLayoutVars>
          <dgm:chPref val="3"/>
        </dgm:presLayoutVars>
      </dgm:prSet>
      <dgm:spPr/>
    </dgm:pt>
    <dgm:pt modelId="{1DDB7A09-A850-48CC-9126-CA4592ECFCD9}" type="pres">
      <dgm:prSet presAssocID="{7904D820-8F89-4D06-BF0B-1451AA6FF616}" presName="hierChild4" presStyleCnt="0"/>
      <dgm:spPr/>
    </dgm:pt>
  </dgm:ptLst>
  <dgm:cxnLst>
    <dgm:cxn modelId="{31BA5104-F29F-4512-B8CB-0DE7E865364A}" type="presOf" srcId="{BF666865-3917-4AD6-A213-906B52D1EF38}" destId="{FF462A94-A896-41C1-AE2C-B19F4A77AFDC}" srcOrd="0" destOrd="0" presId="urn:microsoft.com/office/officeart/2005/8/layout/hierarchy1"/>
    <dgm:cxn modelId="{84F8580D-E72A-4195-A91F-0FC5783AC3FC}" type="presOf" srcId="{B4E5F582-2738-4A2E-B89B-AFE74E99023F}" destId="{4FC9324D-D096-447C-9C68-5748F793BF3F}" srcOrd="0" destOrd="0" presId="urn:microsoft.com/office/officeart/2005/8/layout/hierarchy1"/>
    <dgm:cxn modelId="{486A7112-2C34-485F-9788-A4ACD93C0FC8}" type="presOf" srcId="{AF33963B-427F-4A3D-AB08-2A7CE7E7BE94}" destId="{0131D053-BD04-4521-AC99-7CE312A35225}" srcOrd="0" destOrd="0" presId="urn:microsoft.com/office/officeart/2005/8/layout/hierarchy1"/>
    <dgm:cxn modelId="{D0709A19-A4CB-48FD-A162-503DE468C087}" type="presOf" srcId="{AA6118AC-A602-48BD-B43D-3E74767D596B}" destId="{FB0D531A-6117-4E37-A6A3-F44EA21D4D6B}" srcOrd="0" destOrd="0" presId="urn:microsoft.com/office/officeart/2005/8/layout/hierarchy1"/>
    <dgm:cxn modelId="{31E01D1E-0D72-446B-9F55-3FC8539AE9CC}" type="presOf" srcId="{D8AD69C8-9F41-4C47-AD65-02DC907AAC18}" destId="{179D363A-7B07-4A7D-A229-9D662664F870}" srcOrd="0" destOrd="0" presId="urn:microsoft.com/office/officeart/2005/8/layout/hierarchy1"/>
    <dgm:cxn modelId="{3B9EEF80-3EA2-4707-B95B-892407074695}" srcId="{B4E5F582-2738-4A2E-B89B-AFE74E99023F}" destId="{D8AD69C8-9F41-4C47-AD65-02DC907AAC18}" srcOrd="0" destOrd="0" parTransId="{BF666865-3917-4AD6-A213-906B52D1EF38}" sibTransId="{356BD5F6-4134-4F16-A41A-972A852655CE}"/>
    <dgm:cxn modelId="{74D59A8F-4C61-444C-8850-C5F719EF4962}" srcId="{AA6118AC-A602-48BD-B43D-3E74767D596B}" destId="{B4E5F582-2738-4A2E-B89B-AFE74E99023F}" srcOrd="0" destOrd="0" parTransId="{97ABE63B-EF53-4A65-BDA6-A82BFEE91872}" sibTransId="{08E42C2D-447C-4BE7-B7ED-C2D193437D2E}"/>
    <dgm:cxn modelId="{5942A391-F0C4-44A1-824D-222284D89CEA}" srcId="{B4E5F582-2738-4A2E-B89B-AFE74E99023F}" destId="{7904D820-8F89-4D06-BF0B-1451AA6FF616}" srcOrd="1" destOrd="0" parTransId="{763D239C-4EF0-413D-9A01-410447A9FDD8}" sibTransId="{AF02C72C-E486-45BF-9864-6AF5D945917B}"/>
    <dgm:cxn modelId="{84EFEBAF-041D-4F3F-9B30-570027B6EFDC}" type="presOf" srcId="{97ABE63B-EF53-4A65-BDA6-A82BFEE91872}" destId="{FE4FEF37-B176-4456-9163-6A0BCD0D87DB}" srcOrd="0" destOrd="0" presId="urn:microsoft.com/office/officeart/2005/8/layout/hierarchy1"/>
    <dgm:cxn modelId="{1676B0BC-99CA-428E-B035-6091008E0767}" srcId="{AF33963B-427F-4A3D-AB08-2A7CE7E7BE94}" destId="{AA6118AC-A602-48BD-B43D-3E74767D596B}" srcOrd="0" destOrd="0" parTransId="{D60BF315-A3DD-417F-B6D6-ABC3740623BD}" sibTransId="{D1643AED-4BE9-43FA-B707-D86B4E0A8BA6}"/>
    <dgm:cxn modelId="{956A68E0-360E-49B1-94E2-2537C2AD2772}" type="presOf" srcId="{7904D820-8F89-4D06-BF0B-1451AA6FF616}" destId="{0435A40F-A520-4D64-9F20-3A64B6AB8FED}" srcOrd="0" destOrd="0" presId="urn:microsoft.com/office/officeart/2005/8/layout/hierarchy1"/>
    <dgm:cxn modelId="{C5CAF5E1-2577-45C2-B587-496F8D43ACD2}" type="presOf" srcId="{763D239C-4EF0-413D-9A01-410447A9FDD8}" destId="{33F0DC4B-A9B4-47DF-BBD5-3EB1A5118E1B}" srcOrd="0" destOrd="0" presId="urn:microsoft.com/office/officeart/2005/8/layout/hierarchy1"/>
    <dgm:cxn modelId="{BEE53042-977C-4F43-80DC-595BB24D448A}" type="presParOf" srcId="{0131D053-BD04-4521-AC99-7CE312A35225}" destId="{1435F857-40D1-406C-A3A1-82012B6807EF}" srcOrd="0" destOrd="0" presId="urn:microsoft.com/office/officeart/2005/8/layout/hierarchy1"/>
    <dgm:cxn modelId="{28A9FE64-7A1A-4963-BEE0-DA0859EA5086}" type="presParOf" srcId="{1435F857-40D1-406C-A3A1-82012B6807EF}" destId="{C44CBD12-CEAB-4953-B224-84D277DC31E5}" srcOrd="0" destOrd="0" presId="urn:microsoft.com/office/officeart/2005/8/layout/hierarchy1"/>
    <dgm:cxn modelId="{D0A2FD4F-CD7B-435A-A0C0-6188EAA1753D}" type="presParOf" srcId="{C44CBD12-CEAB-4953-B224-84D277DC31E5}" destId="{B63BF3A7-0F8F-4B40-B9E3-87857E100ADD}" srcOrd="0" destOrd="0" presId="urn:microsoft.com/office/officeart/2005/8/layout/hierarchy1"/>
    <dgm:cxn modelId="{6A4CDB51-9711-4A72-95C1-7B7485DE852F}" type="presParOf" srcId="{C44CBD12-CEAB-4953-B224-84D277DC31E5}" destId="{FB0D531A-6117-4E37-A6A3-F44EA21D4D6B}" srcOrd="1" destOrd="0" presId="urn:microsoft.com/office/officeart/2005/8/layout/hierarchy1"/>
    <dgm:cxn modelId="{D1C7E34D-A0DA-41F2-A780-8692F0A9E70D}" type="presParOf" srcId="{1435F857-40D1-406C-A3A1-82012B6807EF}" destId="{473111BD-FFB4-4C3E-B1B0-7AF7D6519181}" srcOrd="1" destOrd="0" presId="urn:microsoft.com/office/officeart/2005/8/layout/hierarchy1"/>
    <dgm:cxn modelId="{48DE6993-DFA2-459D-A725-DFEC6396B38E}" type="presParOf" srcId="{473111BD-FFB4-4C3E-B1B0-7AF7D6519181}" destId="{FE4FEF37-B176-4456-9163-6A0BCD0D87DB}" srcOrd="0" destOrd="0" presId="urn:microsoft.com/office/officeart/2005/8/layout/hierarchy1"/>
    <dgm:cxn modelId="{2B3EA587-F8D6-452C-9FB8-7F78B15E9008}" type="presParOf" srcId="{473111BD-FFB4-4C3E-B1B0-7AF7D6519181}" destId="{33DBACD0-5A54-46CE-9E48-6FB7CF5B0D81}" srcOrd="1" destOrd="0" presId="urn:microsoft.com/office/officeart/2005/8/layout/hierarchy1"/>
    <dgm:cxn modelId="{59BC778E-D8BC-44A2-B758-5F3A33DF3C18}" type="presParOf" srcId="{33DBACD0-5A54-46CE-9E48-6FB7CF5B0D81}" destId="{0C0469AD-22EB-4DF7-B8B8-B578C3E6AE23}" srcOrd="0" destOrd="0" presId="urn:microsoft.com/office/officeart/2005/8/layout/hierarchy1"/>
    <dgm:cxn modelId="{3B484E2C-964D-4388-9356-64A613B92A3D}" type="presParOf" srcId="{0C0469AD-22EB-4DF7-B8B8-B578C3E6AE23}" destId="{85A7F541-7A6F-4C11-8198-1940DC9380A3}" srcOrd="0" destOrd="0" presId="urn:microsoft.com/office/officeart/2005/8/layout/hierarchy1"/>
    <dgm:cxn modelId="{F70519D4-2E10-49B7-B081-F7DDCFBE63A6}" type="presParOf" srcId="{0C0469AD-22EB-4DF7-B8B8-B578C3E6AE23}" destId="{4FC9324D-D096-447C-9C68-5748F793BF3F}" srcOrd="1" destOrd="0" presId="urn:microsoft.com/office/officeart/2005/8/layout/hierarchy1"/>
    <dgm:cxn modelId="{D51C7EAC-937F-420D-869A-D13903CAA1DB}" type="presParOf" srcId="{33DBACD0-5A54-46CE-9E48-6FB7CF5B0D81}" destId="{02F6CC10-47D0-4FDD-92B1-64671089C891}" srcOrd="1" destOrd="0" presId="urn:microsoft.com/office/officeart/2005/8/layout/hierarchy1"/>
    <dgm:cxn modelId="{14F67E55-3AE6-44C8-99F4-20121E54A375}" type="presParOf" srcId="{02F6CC10-47D0-4FDD-92B1-64671089C891}" destId="{FF462A94-A896-41C1-AE2C-B19F4A77AFDC}" srcOrd="0" destOrd="0" presId="urn:microsoft.com/office/officeart/2005/8/layout/hierarchy1"/>
    <dgm:cxn modelId="{C16A85C6-56E5-4F22-828F-0D58CD8D645A}" type="presParOf" srcId="{02F6CC10-47D0-4FDD-92B1-64671089C891}" destId="{CDDA63AE-111F-4CF0-8D58-D975123DD2D3}" srcOrd="1" destOrd="0" presId="urn:microsoft.com/office/officeart/2005/8/layout/hierarchy1"/>
    <dgm:cxn modelId="{132154D2-8B68-4731-AC18-7FB320B2CECA}" type="presParOf" srcId="{CDDA63AE-111F-4CF0-8D58-D975123DD2D3}" destId="{8F1F74D1-DA84-4B93-B3D1-D3A421C27227}" srcOrd="0" destOrd="0" presId="urn:microsoft.com/office/officeart/2005/8/layout/hierarchy1"/>
    <dgm:cxn modelId="{04E0B5B6-1165-4A84-B1E6-618F43249716}" type="presParOf" srcId="{8F1F74D1-DA84-4B93-B3D1-D3A421C27227}" destId="{37C3F3B6-73AC-42FA-B4AF-7C599D7FE621}" srcOrd="0" destOrd="0" presId="urn:microsoft.com/office/officeart/2005/8/layout/hierarchy1"/>
    <dgm:cxn modelId="{CDDD1AA7-9364-4BD4-81F6-AE85439E192A}" type="presParOf" srcId="{8F1F74D1-DA84-4B93-B3D1-D3A421C27227}" destId="{179D363A-7B07-4A7D-A229-9D662664F870}" srcOrd="1" destOrd="0" presId="urn:microsoft.com/office/officeart/2005/8/layout/hierarchy1"/>
    <dgm:cxn modelId="{048B26C2-3699-4E73-8363-A668C42778AE}" type="presParOf" srcId="{CDDA63AE-111F-4CF0-8D58-D975123DD2D3}" destId="{7D80EFA1-4A51-4885-B2FC-87A67C6B880E}" srcOrd="1" destOrd="0" presId="urn:microsoft.com/office/officeart/2005/8/layout/hierarchy1"/>
    <dgm:cxn modelId="{13E3BEF9-6E8C-45F4-B56F-C7B80F7CC89B}" type="presParOf" srcId="{02F6CC10-47D0-4FDD-92B1-64671089C891}" destId="{33F0DC4B-A9B4-47DF-BBD5-3EB1A5118E1B}" srcOrd="2" destOrd="0" presId="urn:microsoft.com/office/officeart/2005/8/layout/hierarchy1"/>
    <dgm:cxn modelId="{C4564A57-63C3-45D8-A7C0-39E8BCF8D27C}" type="presParOf" srcId="{02F6CC10-47D0-4FDD-92B1-64671089C891}" destId="{389FB243-0802-4591-93F6-2C5C58E176BE}" srcOrd="3" destOrd="0" presId="urn:microsoft.com/office/officeart/2005/8/layout/hierarchy1"/>
    <dgm:cxn modelId="{54DA13BB-3545-432A-81D2-BB787D3D4562}" type="presParOf" srcId="{389FB243-0802-4591-93F6-2C5C58E176BE}" destId="{DDBF14DA-D499-4FCC-A130-C4546B58DE02}" srcOrd="0" destOrd="0" presId="urn:microsoft.com/office/officeart/2005/8/layout/hierarchy1"/>
    <dgm:cxn modelId="{92DD83D0-07EF-4FD6-AB79-54CDB0CDAF09}" type="presParOf" srcId="{DDBF14DA-D499-4FCC-A130-C4546B58DE02}" destId="{F93CB52F-A0FB-44ED-9CA2-5312FF39804E}" srcOrd="0" destOrd="0" presId="urn:microsoft.com/office/officeart/2005/8/layout/hierarchy1"/>
    <dgm:cxn modelId="{7ADABD4A-491F-4E4C-B812-5B6C63735CD9}" type="presParOf" srcId="{DDBF14DA-D499-4FCC-A130-C4546B58DE02}" destId="{0435A40F-A520-4D64-9F20-3A64B6AB8FED}" srcOrd="1" destOrd="0" presId="urn:microsoft.com/office/officeart/2005/8/layout/hierarchy1"/>
    <dgm:cxn modelId="{C69062BA-AB80-4850-88DA-496A957D7930}" type="presParOf" srcId="{389FB243-0802-4591-93F6-2C5C58E176BE}" destId="{1DDB7A09-A850-48CC-9126-CA4592ECFCD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E4EC2F1-9E90-43EA-945D-8EA314EAED0B}" type="doc">
      <dgm:prSet loTypeId="urn:microsoft.com/office/officeart/2005/8/layout/hList7" loCatId="list" qsTypeId="urn:microsoft.com/office/officeart/2005/8/quickstyle/simple1" qsCatId="simple" csTypeId="urn:microsoft.com/office/officeart/2005/8/colors/colorful3" csCatId="colorful" phldr="1"/>
      <dgm:spPr/>
    </dgm:pt>
    <dgm:pt modelId="{9D92D878-595C-44C8-BA27-C195A7EAB543}">
      <dgm:prSet phldrT="[Texto]" custT="1"/>
      <dgm:spPr/>
      <dgm:t>
        <a:bodyPr/>
        <a:lstStyle/>
        <a:p>
          <a:pPr algn="ctr"/>
          <a:r>
            <a:rPr lang="es-ES" sz="3200" dirty="0">
              <a:solidFill>
                <a:schemeClr val="tx1"/>
              </a:solidFill>
            </a:rPr>
            <a:t>Título V, capítulo VII, art. 89</a:t>
          </a:r>
        </a:p>
      </dgm:t>
    </dgm:pt>
    <dgm:pt modelId="{B7E35508-FA01-47B1-BB9C-1E37BC5DC48C}" type="parTrans" cxnId="{95ABC071-D714-4137-8025-906C47511B0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2E9E663-1A2E-4755-BA1A-B24EFB0D064C}" type="sibTrans" cxnId="{95ABC071-D714-4137-8025-906C47511B0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FA4DC17-B234-4EF2-9649-F4A518ED4BAC}">
      <dgm:prSet phldrT="[Texto]" custT="1"/>
      <dgm:spPr/>
      <dgm:t>
        <a:bodyPr/>
        <a:lstStyle/>
        <a:p>
          <a:r>
            <a:rPr lang="es-ES" sz="3200" dirty="0">
              <a:solidFill>
                <a:schemeClr val="tx1"/>
              </a:solidFill>
            </a:rPr>
            <a:t>Título III, capítulo IV, art.81</a:t>
          </a:r>
        </a:p>
      </dgm:t>
    </dgm:pt>
    <dgm:pt modelId="{226E68FA-FF79-494B-848E-D5026E9DC435}" type="parTrans" cxnId="{8891C863-8CA7-4D08-8D76-0123D2440F8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41D6D0E-87F4-47C6-9DC6-B3BB03B408D4}" type="sibTrans" cxnId="{8891C863-8CA7-4D08-8D76-0123D2440F8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13EC12C-54A6-48E3-A03B-34615AFD5323}" type="pres">
      <dgm:prSet presAssocID="{6E4EC2F1-9E90-43EA-945D-8EA314EAED0B}" presName="Name0" presStyleCnt="0">
        <dgm:presLayoutVars>
          <dgm:dir/>
          <dgm:resizeHandles val="exact"/>
        </dgm:presLayoutVars>
      </dgm:prSet>
      <dgm:spPr/>
    </dgm:pt>
    <dgm:pt modelId="{C3E796D7-49C8-4B62-B459-D53A12D01E78}" type="pres">
      <dgm:prSet presAssocID="{6E4EC2F1-9E90-43EA-945D-8EA314EAED0B}" presName="fgShape" presStyleLbl="fgShp" presStyleIdx="0" presStyleCnt="1"/>
      <dgm:spPr/>
    </dgm:pt>
    <dgm:pt modelId="{384D812D-0B52-47DF-BF72-FCCA7DC1DFC8}" type="pres">
      <dgm:prSet presAssocID="{6E4EC2F1-9E90-43EA-945D-8EA314EAED0B}" presName="linComp" presStyleCnt="0"/>
      <dgm:spPr/>
    </dgm:pt>
    <dgm:pt modelId="{9CB5CF7B-E078-4C62-9955-0A5791E423A8}" type="pres">
      <dgm:prSet presAssocID="{9D92D878-595C-44C8-BA27-C195A7EAB543}" presName="compNode" presStyleCnt="0"/>
      <dgm:spPr/>
    </dgm:pt>
    <dgm:pt modelId="{BB845DC1-18DE-4E52-9879-B84D3810FEBA}" type="pres">
      <dgm:prSet presAssocID="{9D92D878-595C-44C8-BA27-C195A7EAB543}" presName="bkgdShape" presStyleLbl="node1" presStyleIdx="0" presStyleCnt="2"/>
      <dgm:spPr/>
    </dgm:pt>
    <dgm:pt modelId="{7BAE7442-147D-44E1-AD9D-61B333C8B372}" type="pres">
      <dgm:prSet presAssocID="{9D92D878-595C-44C8-BA27-C195A7EAB543}" presName="nodeTx" presStyleLbl="node1" presStyleIdx="0" presStyleCnt="2">
        <dgm:presLayoutVars>
          <dgm:bulletEnabled val="1"/>
        </dgm:presLayoutVars>
      </dgm:prSet>
      <dgm:spPr/>
    </dgm:pt>
    <dgm:pt modelId="{683EF7C6-C8FA-45FC-A187-B816ECE78E4E}" type="pres">
      <dgm:prSet presAssocID="{9D92D878-595C-44C8-BA27-C195A7EAB543}" presName="invisiNode" presStyleLbl="node1" presStyleIdx="0" presStyleCnt="2"/>
      <dgm:spPr/>
    </dgm:pt>
    <dgm:pt modelId="{F3C28E3E-9800-4006-89C3-7C813032C45D}" type="pres">
      <dgm:prSet presAssocID="{9D92D878-595C-44C8-BA27-C195A7EAB543}" presName="imagNode" presStyleLbl="fgImgPlace1" presStyleIdx="0" presStyleCnt="2" custLinFactNeighborX="268" custLinFactNeighborY="2535"/>
      <dgm:spPr>
        <a:blipFill rotWithShape="1"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</dgm:pt>
    <dgm:pt modelId="{D60550BF-66AD-479B-B1CC-36E863C17062}" type="pres">
      <dgm:prSet presAssocID="{92E9E663-1A2E-4755-BA1A-B24EFB0D064C}" presName="sibTrans" presStyleLbl="sibTrans2D1" presStyleIdx="0" presStyleCnt="0"/>
      <dgm:spPr/>
    </dgm:pt>
    <dgm:pt modelId="{53331EA5-55A1-4251-B052-0635AC5F6A4B}" type="pres">
      <dgm:prSet presAssocID="{8FA4DC17-B234-4EF2-9649-F4A518ED4BAC}" presName="compNode" presStyleCnt="0"/>
      <dgm:spPr/>
    </dgm:pt>
    <dgm:pt modelId="{230F03C5-6B2B-4751-8693-2ED497829143}" type="pres">
      <dgm:prSet presAssocID="{8FA4DC17-B234-4EF2-9649-F4A518ED4BAC}" presName="bkgdShape" presStyleLbl="node1" presStyleIdx="1" presStyleCnt="2"/>
      <dgm:spPr/>
    </dgm:pt>
    <dgm:pt modelId="{A9C4FF99-FEEA-440A-9F2E-1A572BF59AE5}" type="pres">
      <dgm:prSet presAssocID="{8FA4DC17-B234-4EF2-9649-F4A518ED4BAC}" presName="nodeTx" presStyleLbl="node1" presStyleIdx="1" presStyleCnt="2">
        <dgm:presLayoutVars>
          <dgm:bulletEnabled val="1"/>
        </dgm:presLayoutVars>
      </dgm:prSet>
      <dgm:spPr/>
    </dgm:pt>
    <dgm:pt modelId="{A45043DC-147B-44A4-9E86-D5FB7A6752AB}" type="pres">
      <dgm:prSet presAssocID="{8FA4DC17-B234-4EF2-9649-F4A518ED4BAC}" presName="invisiNode" presStyleLbl="node1" presStyleIdx="1" presStyleCnt="2"/>
      <dgm:spPr/>
    </dgm:pt>
    <dgm:pt modelId="{1360EFB2-39A2-4026-8827-B1C0A15DA885}" type="pres">
      <dgm:prSet presAssocID="{8FA4DC17-B234-4EF2-9649-F4A518ED4BAC}" presName="imagNode" presStyleLbl="fgImgPlace1" presStyleIdx="1" presStyleCnt="2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</dgm:pt>
  </dgm:ptLst>
  <dgm:cxnLst>
    <dgm:cxn modelId="{28A11A02-1C16-4950-97CA-26A2B57A2003}" type="presOf" srcId="{9D92D878-595C-44C8-BA27-C195A7EAB543}" destId="{BB845DC1-18DE-4E52-9879-B84D3810FEBA}" srcOrd="0" destOrd="0" presId="urn:microsoft.com/office/officeart/2005/8/layout/hList7"/>
    <dgm:cxn modelId="{8891C863-8CA7-4D08-8D76-0123D2440F8F}" srcId="{6E4EC2F1-9E90-43EA-945D-8EA314EAED0B}" destId="{8FA4DC17-B234-4EF2-9649-F4A518ED4BAC}" srcOrd="1" destOrd="0" parTransId="{226E68FA-FF79-494B-848E-D5026E9DC435}" sibTransId="{341D6D0E-87F4-47C6-9DC6-B3BB03B408D4}"/>
    <dgm:cxn modelId="{614BB265-69FC-473A-8234-6DA12D23C999}" type="presOf" srcId="{8FA4DC17-B234-4EF2-9649-F4A518ED4BAC}" destId="{A9C4FF99-FEEA-440A-9F2E-1A572BF59AE5}" srcOrd="1" destOrd="0" presId="urn:microsoft.com/office/officeart/2005/8/layout/hList7"/>
    <dgm:cxn modelId="{449AAE46-D16E-4D9A-88A3-05AF75E288F0}" type="presOf" srcId="{6E4EC2F1-9E90-43EA-945D-8EA314EAED0B}" destId="{013EC12C-54A6-48E3-A03B-34615AFD5323}" srcOrd="0" destOrd="0" presId="urn:microsoft.com/office/officeart/2005/8/layout/hList7"/>
    <dgm:cxn modelId="{95ABC071-D714-4137-8025-906C47511B0A}" srcId="{6E4EC2F1-9E90-43EA-945D-8EA314EAED0B}" destId="{9D92D878-595C-44C8-BA27-C195A7EAB543}" srcOrd="0" destOrd="0" parTransId="{B7E35508-FA01-47B1-BB9C-1E37BC5DC48C}" sibTransId="{92E9E663-1A2E-4755-BA1A-B24EFB0D064C}"/>
    <dgm:cxn modelId="{474D92EF-CE8F-4429-8628-2E3397A56941}" type="presOf" srcId="{92E9E663-1A2E-4755-BA1A-B24EFB0D064C}" destId="{D60550BF-66AD-479B-B1CC-36E863C17062}" srcOrd="0" destOrd="0" presId="urn:microsoft.com/office/officeart/2005/8/layout/hList7"/>
    <dgm:cxn modelId="{1888AFF0-B425-4B74-98B0-8251B3BD2CB8}" type="presOf" srcId="{9D92D878-595C-44C8-BA27-C195A7EAB543}" destId="{7BAE7442-147D-44E1-AD9D-61B333C8B372}" srcOrd="1" destOrd="0" presId="urn:microsoft.com/office/officeart/2005/8/layout/hList7"/>
    <dgm:cxn modelId="{8EE96FF3-D9E8-4C37-BB44-BE880B153342}" type="presOf" srcId="{8FA4DC17-B234-4EF2-9649-F4A518ED4BAC}" destId="{230F03C5-6B2B-4751-8693-2ED497829143}" srcOrd="0" destOrd="0" presId="urn:microsoft.com/office/officeart/2005/8/layout/hList7"/>
    <dgm:cxn modelId="{234AA80C-8F39-4D04-A032-D77D3D398E49}" type="presParOf" srcId="{013EC12C-54A6-48E3-A03B-34615AFD5323}" destId="{C3E796D7-49C8-4B62-B459-D53A12D01E78}" srcOrd="0" destOrd="0" presId="urn:microsoft.com/office/officeart/2005/8/layout/hList7"/>
    <dgm:cxn modelId="{C2EBB493-A468-4A96-A7F5-849642FA5DC2}" type="presParOf" srcId="{013EC12C-54A6-48E3-A03B-34615AFD5323}" destId="{384D812D-0B52-47DF-BF72-FCCA7DC1DFC8}" srcOrd="1" destOrd="0" presId="urn:microsoft.com/office/officeart/2005/8/layout/hList7"/>
    <dgm:cxn modelId="{C19E39F0-1619-47F4-8889-CC2BDBBCDF33}" type="presParOf" srcId="{384D812D-0B52-47DF-BF72-FCCA7DC1DFC8}" destId="{9CB5CF7B-E078-4C62-9955-0A5791E423A8}" srcOrd="0" destOrd="0" presId="urn:microsoft.com/office/officeart/2005/8/layout/hList7"/>
    <dgm:cxn modelId="{331FAD09-E977-460B-9EF7-0272190965AF}" type="presParOf" srcId="{9CB5CF7B-E078-4C62-9955-0A5791E423A8}" destId="{BB845DC1-18DE-4E52-9879-B84D3810FEBA}" srcOrd="0" destOrd="0" presId="urn:microsoft.com/office/officeart/2005/8/layout/hList7"/>
    <dgm:cxn modelId="{72F3BEA8-1F9C-46A8-A31F-C2A333EBEEEB}" type="presParOf" srcId="{9CB5CF7B-E078-4C62-9955-0A5791E423A8}" destId="{7BAE7442-147D-44E1-AD9D-61B333C8B372}" srcOrd="1" destOrd="0" presId="urn:microsoft.com/office/officeart/2005/8/layout/hList7"/>
    <dgm:cxn modelId="{1550851B-4435-4C83-A118-8C79D8E1A4A0}" type="presParOf" srcId="{9CB5CF7B-E078-4C62-9955-0A5791E423A8}" destId="{683EF7C6-C8FA-45FC-A187-B816ECE78E4E}" srcOrd="2" destOrd="0" presId="urn:microsoft.com/office/officeart/2005/8/layout/hList7"/>
    <dgm:cxn modelId="{42F38B63-84D4-4A79-A31E-D9A28102D778}" type="presParOf" srcId="{9CB5CF7B-E078-4C62-9955-0A5791E423A8}" destId="{F3C28E3E-9800-4006-89C3-7C813032C45D}" srcOrd="3" destOrd="0" presId="urn:microsoft.com/office/officeart/2005/8/layout/hList7"/>
    <dgm:cxn modelId="{28167221-9B6C-488B-9D3F-22F7D909C80E}" type="presParOf" srcId="{384D812D-0B52-47DF-BF72-FCCA7DC1DFC8}" destId="{D60550BF-66AD-479B-B1CC-36E863C17062}" srcOrd="1" destOrd="0" presId="urn:microsoft.com/office/officeart/2005/8/layout/hList7"/>
    <dgm:cxn modelId="{16815873-BC61-4147-8526-AAB3678EABB0}" type="presParOf" srcId="{384D812D-0B52-47DF-BF72-FCCA7DC1DFC8}" destId="{53331EA5-55A1-4251-B052-0635AC5F6A4B}" srcOrd="2" destOrd="0" presId="urn:microsoft.com/office/officeart/2005/8/layout/hList7"/>
    <dgm:cxn modelId="{724D7274-CA23-4DBB-947C-5481B5D20EFE}" type="presParOf" srcId="{53331EA5-55A1-4251-B052-0635AC5F6A4B}" destId="{230F03C5-6B2B-4751-8693-2ED497829143}" srcOrd="0" destOrd="0" presId="urn:microsoft.com/office/officeart/2005/8/layout/hList7"/>
    <dgm:cxn modelId="{E6333B81-6F9D-46E1-B391-8017C6946468}" type="presParOf" srcId="{53331EA5-55A1-4251-B052-0635AC5F6A4B}" destId="{A9C4FF99-FEEA-440A-9F2E-1A572BF59AE5}" srcOrd="1" destOrd="0" presId="urn:microsoft.com/office/officeart/2005/8/layout/hList7"/>
    <dgm:cxn modelId="{1B322434-32C8-4B0D-A4E2-B51C062E6BF1}" type="presParOf" srcId="{53331EA5-55A1-4251-B052-0635AC5F6A4B}" destId="{A45043DC-147B-44A4-9E86-D5FB7A6752AB}" srcOrd="2" destOrd="0" presId="urn:microsoft.com/office/officeart/2005/8/layout/hList7"/>
    <dgm:cxn modelId="{BE023C28-806D-4FA3-BE6A-94B1BD94FA94}" type="presParOf" srcId="{53331EA5-55A1-4251-B052-0635AC5F6A4B}" destId="{1360EFB2-39A2-4026-8827-B1C0A15DA88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1D736A-84D4-419C-9ABF-B341C8BE5AA9}">
      <dsp:nvSpPr>
        <dsp:cNvPr id="0" name=""/>
        <dsp:cNvSpPr/>
      </dsp:nvSpPr>
      <dsp:spPr>
        <a:xfrm rot="5400000">
          <a:off x="1744744" y="1028543"/>
          <a:ext cx="895126" cy="101906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2BA3EA2-F1F7-4ABD-9DE4-C0119389E8F4}">
      <dsp:nvSpPr>
        <dsp:cNvPr id="0" name=""/>
        <dsp:cNvSpPr/>
      </dsp:nvSpPr>
      <dsp:spPr>
        <a:xfrm>
          <a:off x="1250435" y="36278"/>
          <a:ext cx="2021174" cy="1054757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1ª. Reforma Constitucional “</a:t>
          </a:r>
          <a:r>
            <a:rPr lang="es-MX" sz="1400" i="1" kern="1200" dirty="0"/>
            <a:t>El derecho a la información será</a:t>
          </a:r>
          <a:r>
            <a:rPr lang="es-MX" sz="1400" b="1" i="1" kern="1200" dirty="0"/>
            <a:t>” garantizado por el Estado</a:t>
          </a:r>
          <a:r>
            <a:rPr lang="es-MX" sz="1400" b="1" kern="1200" dirty="0"/>
            <a:t>.</a:t>
          </a:r>
          <a:endParaRPr lang="es-ES" sz="1400" kern="1200" dirty="0"/>
        </a:p>
      </dsp:txBody>
      <dsp:txXfrm>
        <a:off x="1301933" y="87776"/>
        <a:ext cx="1918178" cy="951761"/>
      </dsp:txXfrm>
    </dsp:sp>
    <dsp:sp modelId="{6A03C29B-F1B9-4DB4-B39B-D3E6AD10F29E}">
      <dsp:nvSpPr>
        <dsp:cNvPr id="0" name=""/>
        <dsp:cNvSpPr/>
      </dsp:nvSpPr>
      <dsp:spPr>
        <a:xfrm>
          <a:off x="3014456" y="136873"/>
          <a:ext cx="1095950" cy="852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E7EF8F-F879-4B8A-A614-FDC47FEAE2D0}">
      <dsp:nvSpPr>
        <dsp:cNvPr id="0" name=""/>
        <dsp:cNvSpPr/>
      </dsp:nvSpPr>
      <dsp:spPr>
        <a:xfrm rot="5400000">
          <a:off x="3129999" y="2213384"/>
          <a:ext cx="895126" cy="101906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A06B229-B4C5-4C55-ABCF-A8283A15DFBD}">
      <dsp:nvSpPr>
        <dsp:cNvPr id="0" name=""/>
        <dsp:cNvSpPr/>
      </dsp:nvSpPr>
      <dsp:spPr>
        <a:xfrm>
          <a:off x="2623222" y="1221118"/>
          <a:ext cx="2046113" cy="1054757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Ley Federal de Transparencia y Acceso a la Información Pública Gubernamental</a:t>
          </a:r>
          <a:endParaRPr lang="es-ES" sz="1500" kern="1200" dirty="0"/>
        </a:p>
      </dsp:txBody>
      <dsp:txXfrm>
        <a:off x="2674720" y="1272616"/>
        <a:ext cx="1943117" cy="951761"/>
      </dsp:txXfrm>
    </dsp:sp>
    <dsp:sp modelId="{C588A7C4-891B-4DDB-BB41-D4252F943C09}">
      <dsp:nvSpPr>
        <dsp:cNvPr id="0" name=""/>
        <dsp:cNvSpPr/>
      </dsp:nvSpPr>
      <dsp:spPr>
        <a:xfrm>
          <a:off x="4399711" y="1321714"/>
          <a:ext cx="1095950" cy="852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632FA2-C73F-4C80-93AF-201DB7501E4C}">
      <dsp:nvSpPr>
        <dsp:cNvPr id="0" name=""/>
        <dsp:cNvSpPr/>
      </dsp:nvSpPr>
      <dsp:spPr>
        <a:xfrm rot="5400000">
          <a:off x="4547554" y="3398224"/>
          <a:ext cx="895126" cy="101906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F38D512-5F63-4988-9B3F-97EB6AFEC306}">
      <dsp:nvSpPr>
        <dsp:cNvPr id="0" name=""/>
        <dsp:cNvSpPr/>
      </dsp:nvSpPr>
      <dsp:spPr>
        <a:xfrm>
          <a:off x="3996008" y="2405959"/>
          <a:ext cx="2135650" cy="1054757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Reforma constitucional “Toda información en posesión… es </a:t>
          </a:r>
          <a:r>
            <a:rPr lang="es-MX" sz="1500" b="1" kern="1200" dirty="0"/>
            <a:t>pública</a:t>
          </a:r>
          <a:r>
            <a:rPr lang="es-MX" sz="1500" kern="1200" dirty="0"/>
            <a:t>”</a:t>
          </a:r>
          <a:endParaRPr lang="es-ES" sz="1500" kern="1200" dirty="0"/>
        </a:p>
      </dsp:txBody>
      <dsp:txXfrm>
        <a:off x="4047506" y="2457457"/>
        <a:ext cx="2032654" cy="951761"/>
      </dsp:txXfrm>
    </dsp:sp>
    <dsp:sp modelId="{5CA60966-C3EF-4C02-882F-347597ED9A57}">
      <dsp:nvSpPr>
        <dsp:cNvPr id="0" name=""/>
        <dsp:cNvSpPr/>
      </dsp:nvSpPr>
      <dsp:spPr>
        <a:xfrm>
          <a:off x="5817266" y="2506554"/>
          <a:ext cx="1095950" cy="852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D828A2-D969-42DA-B412-865B1F4C278C}">
      <dsp:nvSpPr>
        <dsp:cNvPr id="0" name=""/>
        <dsp:cNvSpPr/>
      </dsp:nvSpPr>
      <dsp:spPr>
        <a:xfrm rot="5400000">
          <a:off x="5878834" y="4583065"/>
          <a:ext cx="895126" cy="101906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6739132-D7F8-4E40-B7BB-F2D29F1AA263}">
      <dsp:nvSpPr>
        <dsp:cNvPr id="0" name=""/>
        <dsp:cNvSpPr/>
      </dsp:nvSpPr>
      <dsp:spPr>
        <a:xfrm>
          <a:off x="5368794" y="3590799"/>
          <a:ext cx="2052637" cy="1054757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Ley General de Transparencia y Acceso a la Información Pública</a:t>
          </a:r>
          <a:endParaRPr lang="es-ES" sz="1500" kern="1200" dirty="0"/>
        </a:p>
      </dsp:txBody>
      <dsp:txXfrm>
        <a:off x="5420292" y="3642297"/>
        <a:ext cx="1949641" cy="951761"/>
      </dsp:txXfrm>
    </dsp:sp>
    <dsp:sp modelId="{5317EC1C-8160-4771-B2D9-63605466E646}">
      <dsp:nvSpPr>
        <dsp:cNvPr id="0" name=""/>
        <dsp:cNvSpPr/>
      </dsp:nvSpPr>
      <dsp:spPr>
        <a:xfrm>
          <a:off x="7148545" y="3691394"/>
          <a:ext cx="1095950" cy="852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E9F98D-CC77-4425-8560-D97DB36E65D9}">
      <dsp:nvSpPr>
        <dsp:cNvPr id="0" name=""/>
        <dsp:cNvSpPr/>
      </dsp:nvSpPr>
      <dsp:spPr>
        <a:xfrm>
          <a:off x="6741580" y="4775640"/>
          <a:ext cx="2089103" cy="1054757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Ley Federal de Transparencia y Acceso a la Información Pública</a:t>
          </a:r>
          <a:endParaRPr lang="es-ES" sz="1500" kern="1200" dirty="0"/>
        </a:p>
      </dsp:txBody>
      <dsp:txXfrm>
        <a:off x="6793078" y="4827138"/>
        <a:ext cx="1986107" cy="9517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6EB29E-6C4F-4278-9910-EF2ED5585094}">
      <dsp:nvSpPr>
        <dsp:cNvPr id="0" name=""/>
        <dsp:cNvSpPr/>
      </dsp:nvSpPr>
      <dsp:spPr>
        <a:xfrm>
          <a:off x="52386" y="308029"/>
          <a:ext cx="2756661" cy="21737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Lineamientos Técnicos Generales</a:t>
          </a:r>
          <a:endParaRPr lang="es-ES" sz="2000" b="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b="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b="0" kern="1200" dirty="0"/>
        </a:p>
      </dsp:txBody>
      <dsp:txXfrm>
        <a:off x="52386" y="1177539"/>
        <a:ext cx="2756661" cy="869509"/>
      </dsp:txXfrm>
    </dsp:sp>
    <dsp:sp modelId="{C7FB4F7E-8984-46BB-8A11-FEC26F16F95B}">
      <dsp:nvSpPr>
        <dsp:cNvPr id="0" name=""/>
        <dsp:cNvSpPr/>
      </dsp:nvSpPr>
      <dsp:spPr>
        <a:xfrm>
          <a:off x="1151759" y="2188499"/>
          <a:ext cx="564756" cy="423806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C3E9E4-0DAA-41AB-A9D0-FDA6828DE548}">
      <dsp:nvSpPr>
        <dsp:cNvPr id="0" name=""/>
        <dsp:cNvSpPr/>
      </dsp:nvSpPr>
      <dsp:spPr>
        <a:xfrm flipH="1">
          <a:off x="850720" y="1715906"/>
          <a:ext cx="1389038" cy="342041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6EB29E-6C4F-4278-9910-EF2ED5585094}">
      <dsp:nvSpPr>
        <dsp:cNvPr id="0" name=""/>
        <dsp:cNvSpPr/>
      </dsp:nvSpPr>
      <dsp:spPr>
        <a:xfrm>
          <a:off x="293608" y="1343163"/>
          <a:ext cx="3929489" cy="138747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/>
            <a:t>Lineamientos Técnicos Federales</a:t>
          </a:r>
          <a:endParaRPr lang="es-ES" sz="2800" b="0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800" b="0" kern="1200" dirty="0"/>
        </a:p>
      </dsp:txBody>
      <dsp:txXfrm>
        <a:off x="293608" y="1898154"/>
        <a:ext cx="3929489" cy="554990"/>
      </dsp:txXfrm>
    </dsp:sp>
    <dsp:sp modelId="{C7FB4F7E-8984-46BB-8A11-FEC26F16F95B}">
      <dsp:nvSpPr>
        <dsp:cNvPr id="0" name=""/>
        <dsp:cNvSpPr/>
      </dsp:nvSpPr>
      <dsp:spPr>
        <a:xfrm>
          <a:off x="912196" y="2952598"/>
          <a:ext cx="546047" cy="409766"/>
        </a:xfrm>
        <a:prstGeom prst="ellipse">
          <a:avLst/>
        </a:prstGeom>
        <a:noFill/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C3E9E4-0DAA-41AB-A9D0-FDA6828DE548}">
      <dsp:nvSpPr>
        <dsp:cNvPr id="0" name=""/>
        <dsp:cNvSpPr/>
      </dsp:nvSpPr>
      <dsp:spPr>
        <a:xfrm flipH="1">
          <a:off x="786756" y="3439105"/>
          <a:ext cx="1284599" cy="330710"/>
        </a:xfrm>
        <a:prstGeom prst="leftRightArrow">
          <a:avLst/>
        </a:prstGeom>
        <a:noFill/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67C846-1834-4C2F-9389-88CADF49D9D7}">
      <dsp:nvSpPr>
        <dsp:cNvPr id="0" name=""/>
        <dsp:cNvSpPr/>
      </dsp:nvSpPr>
      <dsp:spPr>
        <a:xfrm>
          <a:off x="0" y="695809"/>
          <a:ext cx="8101095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C8AEE94-D68D-4A14-9BAA-956E48C76A4A}">
      <dsp:nvSpPr>
        <dsp:cNvPr id="0" name=""/>
        <dsp:cNvSpPr/>
      </dsp:nvSpPr>
      <dsp:spPr>
        <a:xfrm>
          <a:off x="405054" y="34253"/>
          <a:ext cx="5670766" cy="1045316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4341" tIns="0" rIns="21434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>
              <a:solidFill>
                <a:schemeClr val="tx1"/>
              </a:solidFill>
            </a:rPr>
            <a:t>Estatuto Orgánico del INAI</a:t>
          </a:r>
          <a:endParaRPr lang="es-ES" sz="2400" b="1" kern="1200" dirty="0">
            <a:solidFill>
              <a:schemeClr val="tx1"/>
            </a:solidFill>
          </a:endParaRPr>
        </a:p>
      </dsp:txBody>
      <dsp:txXfrm>
        <a:off x="456082" y="85281"/>
        <a:ext cx="5568710" cy="943260"/>
      </dsp:txXfrm>
    </dsp:sp>
    <dsp:sp modelId="{A32EB9B3-9471-4615-B827-A2B318004D1B}">
      <dsp:nvSpPr>
        <dsp:cNvPr id="0" name=""/>
        <dsp:cNvSpPr/>
      </dsp:nvSpPr>
      <dsp:spPr>
        <a:xfrm>
          <a:off x="0" y="1875169"/>
          <a:ext cx="8101095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B80DFC5-96E8-447B-B52D-CF780167E010}">
      <dsp:nvSpPr>
        <dsp:cNvPr id="0" name=""/>
        <dsp:cNvSpPr/>
      </dsp:nvSpPr>
      <dsp:spPr>
        <a:xfrm>
          <a:off x="405054" y="1491409"/>
          <a:ext cx="5670766" cy="767520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10000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-10000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1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4341" tIns="0" rIns="21434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>
              <a:solidFill>
                <a:schemeClr val="tx1"/>
              </a:solidFill>
            </a:rPr>
            <a:t>Lineamientos Técnicos Generales </a:t>
          </a:r>
          <a:endParaRPr lang="es-ES" sz="2400" b="1" kern="1200" dirty="0">
            <a:solidFill>
              <a:schemeClr val="tx1"/>
            </a:solidFill>
          </a:endParaRPr>
        </a:p>
      </dsp:txBody>
      <dsp:txXfrm>
        <a:off x="442521" y="1528876"/>
        <a:ext cx="5595832" cy="692586"/>
      </dsp:txXfrm>
    </dsp:sp>
    <dsp:sp modelId="{A90581E6-6468-4718-BAE8-C7C4AD40D262}">
      <dsp:nvSpPr>
        <dsp:cNvPr id="0" name=""/>
        <dsp:cNvSpPr/>
      </dsp:nvSpPr>
      <dsp:spPr>
        <a:xfrm>
          <a:off x="0" y="3054529"/>
          <a:ext cx="8101095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561B2AD-6685-468B-B4D7-2E6C7A0E604F}">
      <dsp:nvSpPr>
        <dsp:cNvPr id="0" name=""/>
        <dsp:cNvSpPr/>
      </dsp:nvSpPr>
      <dsp:spPr>
        <a:xfrm>
          <a:off x="405054" y="2670769"/>
          <a:ext cx="5670766" cy="767520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4341" tIns="0" rIns="21434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>
              <a:solidFill>
                <a:schemeClr val="tx1"/>
              </a:solidFill>
            </a:rPr>
            <a:t>Lineamientos Técnicos Federales </a:t>
          </a:r>
          <a:endParaRPr lang="es-ES" sz="2400" b="1" kern="1200" dirty="0">
            <a:solidFill>
              <a:schemeClr val="tx1"/>
            </a:solidFill>
          </a:endParaRPr>
        </a:p>
      </dsp:txBody>
      <dsp:txXfrm>
        <a:off x="442521" y="2708236"/>
        <a:ext cx="5595832" cy="692586"/>
      </dsp:txXfrm>
    </dsp:sp>
    <dsp:sp modelId="{46A8383B-6ABF-48AF-A560-A3B07062B375}">
      <dsp:nvSpPr>
        <dsp:cNvPr id="0" name=""/>
        <dsp:cNvSpPr/>
      </dsp:nvSpPr>
      <dsp:spPr>
        <a:xfrm>
          <a:off x="0" y="4233889"/>
          <a:ext cx="8101095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475B967-1736-4A49-8971-D37F22CB3A9E}">
      <dsp:nvSpPr>
        <dsp:cNvPr id="0" name=""/>
        <dsp:cNvSpPr/>
      </dsp:nvSpPr>
      <dsp:spPr>
        <a:xfrm>
          <a:off x="405054" y="3850129"/>
          <a:ext cx="5670766" cy="767520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30000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-30000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3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4341" tIns="0" rIns="21434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>
              <a:solidFill>
                <a:schemeClr val="tx1"/>
              </a:solidFill>
            </a:rPr>
            <a:t>Lineamientos y manual que establecen el procedimiento de verificación</a:t>
          </a:r>
          <a:endParaRPr lang="es-ES" sz="2400" b="1" kern="1200" dirty="0">
            <a:solidFill>
              <a:schemeClr val="tx1"/>
            </a:solidFill>
          </a:endParaRPr>
        </a:p>
      </dsp:txBody>
      <dsp:txXfrm>
        <a:off x="442521" y="3887596"/>
        <a:ext cx="5595832" cy="692586"/>
      </dsp:txXfrm>
    </dsp:sp>
    <dsp:sp modelId="{0EA24854-3552-4405-96B0-DA7551B4513F}">
      <dsp:nvSpPr>
        <dsp:cNvPr id="0" name=""/>
        <dsp:cNvSpPr/>
      </dsp:nvSpPr>
      <dsp:spPr>
        <a:xfrm>
          <a:off x="0" y="5413249"/>
          <a:ext cx="8101095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E06885-4069-4EF1-AFD4-EFD42DC0ED8B}">
      <dsp:nvSpPr>
        <dsp:cNvPr id="0" name=""/>
        <dsp:cNvSpPr/>
      </dsp:nvSpPr>
      <dsp:spPr>
        <a:xfrm>
          <a:off x="405054" y="5029489"/>
          <a:ext cx="5670766" cy="767520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4341" tIns="0" rIns="21434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>
              <a:solidFill>
                <a:schemeClr val="tx1"/>
              </a:solidFill>
            </a:rPr>
            <a:t>Programa Anual para la verificación del 2019</a:t>
          </a:r>
          <a:endParaRPr lang="es-ES" sz="2400" b="1" kern="1200" dirty="0">
            <a:solidFill>
              <a:schemeClr val="tx1"/>
            </a:solidFill>
          </a:endParaRPr>
        </a:p>
      </dsp:txBody>
      <dsp:txXfrm>
        <a:off x="442521" y="5066956"/>
        <a:ext cx="5595832" cy="6925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CEC361-4905-4D25-A2A2-C89F3B46D5BD}">
      <dsp:nvSpPr>
        <dsp:cNvPr id="0" name=""/>
        <dsp:cNvSpPr/>
      </dsp:nvSpPr>
      <dsp:spPr>
        <a:xfrm>
          <a:off x="3359979" y="2664295"/>
          <a:ext cx="664155" cy="18983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2077" y="0"/>
              </a:lnTo>
              <a:lnTo>
                <a:pt x="332077" y="1898310"/>
              </a:lnTo>
              <a:lnTo>
                <a:pt x="664155" y="189831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b="1" kern="1200"/>
        </a:p>
      </dsp:txBody>
      <dsp:txXfrm>
        <a:off x="3641779" y="3563172"/>
        <a:ext cx="100557" cy="100557"/>
      </dsp:txXfrm>
    </dsp:sp>
    <dsp:sp modelId="{D620626B-8D6B-4A4C-A93F-F52E949EA1D0}">
      <dsp:nvSpPr>
        <dsp:cNvPr id="0" name=""/>
        <dsp:cNvSpPr/>
      </dsp:nvSpPr>
      <dsp:spPr>
        <a:xfrm>
          <a:off x="3359979" y="2664295"/>
          <a:ext cx="664155" cy="6327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2077" y="0"/>
              </a:lnTo>
              <a:lnTo>
                <a:pt x="332077" y="632770"/>
              </a:lnTo>
              <a:lnTo>
                <a:pt x="664155" y="63277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3669124" y="2957747"/>
        <a:ext cx="45866" cy="45866"/>
      </dsp:txXfrm>
    </dsp:sp>
    <dsp:sp modelId="{31D7D537-3667-43AD-98ED-67E98A17EDCE}">
      <dsp:nvSpPr>
        <dsp:cNvPr id="0" name=""/>
        <dsp:cNvSpPr/>
      </dsp:nvSpPr>
      <dsp:spPr>
        <a:xfrm>
          <a:off x="3359979" y="2031525"/>
          <a:ext cx="664155" cy="632770"/>
        </a:xfrm>
        <a:custGeom>
          <a:avLst/>
          <a:gdLst/>
          <a:ahLst/>
          <a:cxnLst/>
          <a:rect l="0" t="0" r="0" b="0"/>
          <a:pathLst>
            <a:path>
              <a:moveTo>
                <a:pt x="0" y="632770"/>
              </a:moveTo>
              <a:lnTo>
                <a:pt x="332077" y="632770"/>
              </a:lnTo>
              <a:lnTo>
                <a:pt x="332077" y="0"/>
              </a:lnTo>
              <a:lnTo>
                <a:pt x="664155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3669124" y="2324977"/>
        <a:ext cx="45866" cy="45866"/>
      </dsp:txXfrm>
    </dsp:sp>
    <dsp:sp modelId="{C5C81C9F-8095-40C0-9D7A-8B8D4E71811D}">
      <dsp:nvSpPr>
        <dsp:cNvPr id="0" name=""/>
        <dsp:cNvSpPr/>
      </dsp:nvSpPr>
      <dsp:spPr>
        <a:xfrm>
          <a:off x="3359979" y="765984"/>
          <a:ext cx="664155" cy="1898310"/>
        </a:xfrm>
        <a:custGeom>
          <a:avLst/>
          <a:gdLst/>
          <a:ahLst/>
          <a:cxnLst/>
          <a:rect l="0" t="0" r="0" b="0"/>
          <a:pathLst>
            <a:path>
              <a:moveTo>
                <a:pt x="0" y="1898310"/>
              </a:moveTo>
              <a:lnTo>
                <a:pt x="332077" y="1898310"/>
              </a:lnTo>
              <a:lnTo>
                <a:pt x="332077" y="0"/>
              </a:lnTo>
              <a:lnTo>
                <a:pt x="664155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b="1" kern="1200"/>
        </a:p>
      </dsp:txBody>
      <dsp:txXfrm>
        <a:off x="3641779" y="1664861"/>
        <a:ext cx="100557" cy="100557"/>
      </dsp:txXfrm>
    </dsp:sp>
    <dsp:sp modelId="{248AD0F5-D2A0-4649-81C4-09F52123B0FD}">
      <dsp:nvSpPr>
        <dsp:cNvPr id="0" name=""/>
        <dsp:cNvSpPr/>
      </dsp:nvSpPr>
      <dsp:spPr>
        <a:xfrm rot="16200000">
          <a:off x="197231" y="2100380"/>
          <a:ext cx="5197667" cy="112782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700" b="1" kern="1200" dirty="0"/>
            <a:t>Programa Anual de Verificación 2019</a:t>
          </a:r>
        </a:p>
      </dsp:txBody>
      <dsp:txXfrm>
        <a:off x="197231" y="2100380"/>
        <a:ext cx="5197667" cy="1127829"/>
      </dsp:txXfrm>
    </dsp:sp>
    <dsp:sp modelId="{BFA300B1-BFAC-497E-A9BF-B31F14FF9F2B}">
      <dsp:nvSpPr>
        <dsp:cNvPr id="0" name=""/>
        <dsp:cNvSpPr/>
      </dsp:nvSpPr>
      <dsp:spPr>
        <a:xfrm>
          <a:off x="4024135" y="259768"/>
          <a:ext cx="3320777" cy="101243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b="1" kern="1200" dirty="0"/>
            <a:t>1. Portales de transparencia</a:t>
          </a:r>
          <a:endParaRPr lang="es-ES" sz="2300" b="1" kern="1200" dirty="0"/>
        </a:p>
      </dsp:txBody>
      <dsp:txXfrm>
        <a:off x="4024135" y="259768"/>
        <a:ext cx="3320777" cy="1012432"/>
      </dsp:txXfrm>
    </dsp:sp>
    <dsp:sp modelId="{F5D94EE6-E69D-4288-B411-6FEA69C9586A}">
      <dsp:nvSpPr>
        <dsp:cNvPr id="0" name=""/>
        <dsp:cNvSpPr/>
      </dsp:nvSpPr>
      <dsp:spPr>
        <a:xfrm>
          <a:off x="4024135" y="1525309"/>
          <a:ext cx="3320777" cy="101243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b="1" kern="1200" dirty="0"/>
            <a:t>2. Respuesta a solicitudes de información</a:t>
          </a:r>
          <a:endParaRPr lang="es-ES" sz="2300" b="1" kern="1200" dirty="0"/>
        </a:p>
      </dsp:txBody>
      <dsp:txXfrm>
        <a:off x="4024135" y="1525309"/>
        <a:ext cx="3320777" cy="1012432"/>
      </dsp:txXfrm>
    </dsp:sp>
    <dsp:sp modelId="{A13713BD-0D8E-482A-B560-2DA1B605FEAC}">
      <dsp:nvSpPr>
        <dsp:cNvPr id="0" name=""/>
        <dsp:cNvSpPr/>
      </dsp:nvSpPr>
      <dsp:spPr>
        <a:xfrm>
          <a:off x="4024135" y="2790849"/>
          <a:ext cx="3320777" cy="101243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b="1" kern="1200" dirty="0"/>
            <a:t>3. Capacidades Institucionales de las Unidades de Transparencia</a:t>
          </a:r>
          <a:endParaRPr lang="es-ES" sz="2300" b="1" kern="1200" dirty="0"/>
        </a:p>
      </dsp:txBody>
      <dsp:txXfrm>
        <a:off x="4024135" y="2790849"/>
        <a:ext cx="3320777" cy="1012432"/>
      </dsp:txXfrm>
    </dsp:sp>
    <dsp:sp modelId="{3070CB5A-CA09-4F88-A47A-F9E97CD376DF}">
      <dsp:nvSpPr>
        <dsp:cNvPr id="0" name=""/>
        <dsp:cNvSpPr/>
      </dsp:nvSpPr>
      <dsp:spPr>
        <a:xfrm>
          <a:off x="4024135" y="4056389"/>
          <a:ext cx="3320777" cy="101243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b="1" kern="1200" dirty="0"/>
            <a:t>4. Acciones de capacitación</a:t>
          </a:r>
          <a:endParaRPr lang="es-ES" sz="2300" b="1" kern="1200" dirty="0"/>
        </a:p>
      </dsp:txBody>
      <dsp:txXfrm>
        <a:off x="4024135" y="4056389"/>
        <a:ext cx="3320777" cy="10124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DBCB40-B42B-4A88-8BAF-49AF2D8EF040}">
      <dsp:nvSpPr>
        <dsp:cNvPr id="0" name=""/>
        <dsp:cNvSpPr/>
      </dsp:nvSpPr>
      <dsp:spPr>
        <a:xfrm>
          <a:off x="3920776" y="89574"/>
          <a:ext cx="2077841" cy="135059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rPr>
            <a:t>Fecha de verificación: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solidFill>
                <a:schemeClr val="tx1"/>
              </a:solidFill>
            </a:rPr>
            <a:t>mayo y noviembre de 2019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3986707" y="155505"/>
        <a:ext cx="1945979" cy="1218735"/>
      </dsp:txXfrm>
    </dsp:sp>
    <dsp:sp modelId="{DF1190BB-87A6-4D32-9CAB-1FCC1CEBD82A}">
      <dsp:nvSpPr>
        <dsp:cNvPr id="0" name=""/>
        <dsp:cNvSpPr/>
      </dsp:nvSpPr>
      <dsp:spPr>
        <a:xfrm>
          <a:off x="2358348" y="810512"/>
          <a:ext cx="5395133" cy="5395133"/>
        </a:xfrm>
        <a:custGeom>
          <a:avLst/>
          <a:gdLst/>
          <a:ahLst/>
          <a:cxnLst/>
          <a:rect l="0" t="0" r="0" b="0"/>
          <a:pathLst>
            <a:path>
              <a:moveTo>
                <a:pt x="3912946" y="289306"/>
              </a:moveTo>
              <a:arcTo wR="2697566" hR="2697566" stAng="17806725" swAng="1163301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B81709-81DF-4120-94ED-CB1A0626E97C}">
      <dsp:nvSpPr>
        <dsp:cNvPr id="0" name=""/>
        <dsp:cNvSpPr/>
      </dsp:nvSpPr>
      <dsp:spPr>
        <a:xfrm>
          <a:off x="6486314" y="1865579"/>
          <a:ext cx="2077841" cy="1350597"/>
        </a:xfrm>
        <a:prstGeom prst="roundRect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rPr>
            <a:t>Tipo de verificación: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solidFill>
                <a:schemeClr val="tx1"/>
              </a:solidFill>
            </a:rPr>
            <a:t>Verificación vinculante 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6552245" y="1931510"/>
        <a:ext cx="1945979" cy="1218735"/>
      </dsp:txXfrm>
    </dsp:sp>
    <dsp:sp modelId="{CFCD788D-2DDC-421B-981E-3DC3D3FF45E6}">
      <dsp:nvSpPr>
        <dsp:cNvPr id="0" name=""/>
        <dsp:cNvSpPr/>
      </dsp:nvSpPr>
      <dsp:spPr>
        <a:xfrm>
          <a:off x="2259811" y="630700"/>
          <a:ext cx="5395133" cy="5395133"/>
        </a:xfrm>
        <a:custGeom>
          <a:avLst/>
          <a:gdLst/>
          <a:ahLst/>
          <a:cxnLst/>
          <a:rect l="0" t="0" r="0" b="0"/>
          <a:pathLst>
            <a:path>
              <a:moveTo>
                <a:pt x="5386008" y="2919255"/>
              </a:moveTo>
              <a:arcTo wR="2697566" hR="2697566" stAng="21882837" swAng="1312735"/>
            </a:path>
          </a:pathLst>
        </a:custGeom>
        <a:noFill/>
        <a:ln w="9525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026EC4-710D-4A1B-9B2F-1169371D8BA6}">
      <dsp:nvSpPr>
        <dsp:cNvPr id="0" name=""/>
        <dsp:cNvSpPr/>
      </dsp:nvSpPr>
      <dsp:spPr>
        <a:xfrm>
          <a:off x="5465293" y="4824538"/>
          <a:ext cx="2221857" cy="1350597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rPr>
            <a:t>Normatividad a verificar: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rPr>
            <a:t>Ley General de Transparencia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rPr>
            <a:t>Ley Federal de Transparencia </a:t>
          </a:r>
          <a:endParaRPr lang="es-ES" sz="1500" kern="1200" dirty="0">
            <a:solidFill>
              <a:schemeClr val="tx1"/>
            </a:solidFill>
          </a:endParaRPr>
        </a:p>
      </dsp:txBody>
      <dsp:txXfrm>
        <a:off x="5531224" y="4890469"/>
        <a:ext cx="2089995" cy="1218735"/>
      </dsp:txXfrm>
    </dsp:sp>
    <dsp:sp modelId="{D36FAA0D-D196-485C-B211-BF2632CBB00F}">
      <dsp:nvSpPr>
        <dsp:cNvPr id="0" name=""/>
        <dsp:cNvSpPr/>
      </dsp:nvSpPr>
      <dsp:spPr>
        <a:xfrm>
          <a:off x="2192248" y="663402"/>
          <a:ext cx="5395133" cy="5395133"/>
        </a:xfrm>
        <a:custGeom>
          <a:avLst/>
          <a:gdLst/>
          <a:ahLst/>
          <a:cxnLst/>
          <a:rect l="0" t="0" r="0" b="0"/>
          <a:pathLst>
            <a:path>
              <a:moveTo>
                <a:pt x="3065858" y="5369874"/>
              </a:moveTo>
              <a:arcTo wR="2697566" hR="2697566" stAng="4929183" swAng="813393"/>
            </a:path>
          </a:pathLst>
        </a:custGeom>
        <a:noFill/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DF2BD6-2778-4FC4-840B-421A5232BAB7}">
      <dsp:nvSpPr>
        <dsp:cNvPr id="0" name=""/>
        <dsp:cNvSpPr/>
      </dsp:nvSpPr>
      <dsp:spPr>
        <a:xfrm>
          <a:off x="2335186" y="4881551"/>
          <a:ext cx="2077841" cy="1350597"/>
        </a:xfrm>
        <a:prstGeom prst="roundRect">
          <a:avLst/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shade val="51000"/>
                <a:satMod val="130000"/>
              </a:schemeClr>
            </a:gs>
            <a:gs pos="80000">
              <a:schemeClr val="accent2">
                <a:hueOff val="3511139"/>
                <a:satOff val="-4379"/>
                <a:lumOff val="1030"/>
                <a:alphaOff val="0"/>
                <a:shade val="93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rPr>
            <a:t>Modalidad de verificación: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rPr>
            <a:t>CENSAL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rPr>
            <a:t>(A todos los SO) 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2401117" y="4947482"/>
        <a:ext cx="1945979" cy="1218735"/>
      </dsp:txXfrm>
    </dsp:sp>
    <dsp:sp modelId="{D8B62044-FD1E-4E71-9222-B7EE240BC8BF}">
      <dsp:nvSpPr>
        <dsp:cNvPr id="0" name=""/>
        <dsp:cNvSpPr/>
      </dsp:nvSpPr>
      <dsp:spPr>
        <a:xfrm>
          <a:off x="2262130" y="676905"/>
          <a:ext cx="5395133" cy="5395133"/>
        </a:xfrm>
        <a:custGeom>
          <a:avLst/>
          <a:gdLst/>
          <a:ahLst/>
          <a:cxnLst/>
          <a:rect l="0" t="0" r="0" b="0"/>
          <a:pathLst>
            <a:path>
              <a:moveTo>
                <a:pt x="286163" y="3906698"/>
              </a:moveTo>
              <a:arcTo wR="2697566" hR="2697566" stAng="9202187" swAng="1359594"/>
            </a:path>
          </a:pathLst>
        </a:custGeom>
        <a:noFill/>
        <a:ln w="9525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A793C4-18BE-4C40-B6A0-62835EF601A8}">
      <dsp:nvSpPr>
        <dsp:cNvPr id="0" name=""/>
        <dsp:cNvSpPr/>
      </dsp:nvSpPr>
      <dsp:spPr>
        <a:xfrm>
          <a:off x="1355237" y="1865579"/>
          <a:ext cx="2077841" cy="1350597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tx1"/>
              </a:solidFill>
            </a:rPr>
            <a:t>Periodo a verificar: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tx1"/>
              </a:solidFill>
            </a:rPr>
            <a:t>Último periodo actualizado</a:t>
          </a:r>
        </a:p>
      </dsp:txBody>
      <dsp:txXfrm>
        <a:off x="1421168" y="1931510"/>
        <a:ext cx="1945979" cy="1218735"/>
      </dsp:txXfrm>
    </dsp:sp>
    <dsp:sp modelId="{08BDE0AE-4965-4FF4-9AD9-B5E4FE75C69B}">
      <dsp:nvSpPr>
        <dsp:cNvPr id="0" name=""/>
        <dsp:cNvSpPr/>
      </dsp:nvSpPr>
      <dsp:spPr>
        <a:xfrm>
          <a:off x="2165912" y="810512"/>
          <a:ext cx="5395133" cy="5395133"/>
        </a:xfrm>
        <a:custGeom>
          <a:avLst/>
          <a:gdLst/>
          <a:ahLst/>
          <a:cxnLst/>
          <a:rect l="0" t="0" r="0" b="0"/>
          <a:pathLst>
            <a:path>
              <a:moveTo>
                <a:pt x="751642" y="829346"/>
              </a:moveTo>
              <a:arcTo wR="2697566" hR="2697566" stAng="13429974" swAng="1163301"/>
            </a:path>
          </a:pathLst>
        </a:custGeom>
        <a:noFill/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D479AA-711F-48D1-8270-E19F41184D4A}">
      <dsp:nvSpPr>
        <dsp:cNvPr id="0" name=""/>
        <dsp:cNvSpPr/>
      </dsp:nvSpPr>
      <dsp:spPr>
        <a:xfrm>
          <a:off x="740257" y="0"/>
          <a:ext cx="8389590" cy="5472401"/>
        </a:xfrm>
        <a:prstGeom prst="rightArrow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1E59959-F4F2-4585-86FF-5088AE25DB24}">
      <dsp:nvSpPr>
        <dsp:cNvPr id="0" name=""/>
        <dsp:cNvSpPr/>
      </dsp:nvSpPr>
      <dsp:spPr>
        <a:xfrm>
          <a:off x="30" y="1641720"/>
          <a:ext cx="2865156" cy="21889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chemeClr val="tx1"/>
              </a:solidFill>
            </a:rPr>
            <a:t>Se verifica  a la totalidad de los sujetos obligados </a:t>
          </a:r>
        </a:p>
      </dsp:txBody>
      <dsp:txXfrm>
        <a:off x="106886" y="1748576"/>
        <a:ext cx="2651444" cy="1975248"/>
      </dsp:txXfrm>
    </dsp:sp>
    <dsp:sp modelId="{07BC55C9-E029-413C-AE9F-F581419AF2F2}">
      <dsp:nvSpPr>
        <dsp:cNvPr id="0" name=""/>
        <dsp:cNvSpPr/>
      </dsp:nvSpPr>
      <dsp:spPr>
        <a:xfrm>
          <a:off x="3257002" y="1665306"/>
          <a:ext cx="3356100" cy="2141788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b="1" kern="1200" dirty="0">
              <a:solidFill>
                <a:schemeClr val="tx1"/>
              </a:solidFill>
            </a:rPr>
            <a:t>Se aplica a los sujetos obligados que no hayan obtenido un Índice de Cumplimiento de 100 puntos en la fase anterior</a:t>
          </a:r>
          <a:endParaRPr lang="es-ES" sz="2300" b="1" kern="1200" dirty="0">
            <a:solidFill>
              <a:schemeClr val="tx1"/>
            </a:solidFill>
          </a:endParaRPr>
        </a:p>
      </dsp:txBody>
      <dsp:txXfrm>
        <a:off x="3361555" y="1769859"/>
        <a:ext cx="3146994" cy="1932682"/>
      </dsp:txXfrm>
    </dsp:sp>
    <dsp:sp modelId="{BEE56203-D46C-49C1-8729-E372D74E3A9B}">
      <dsp:nvSpPr>
        <dsp:cNvPr id="0" name=""/>
        <dsp:cNvSpPr/>
      </dsp:nvSpPr>
      <dsp:spPr>
        <a:xfrm>
          <a:off x="7004919" y="1641720"/>
          <a:ext cx="2865156" cy="2188960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chemeClr val="tx1"/>
              </a:solidFill>
            </a:rPr>
            <a:t>Sanciones y medidas de apremio </a:t>
          </a:r>
        </a:p>
      </dsp:txBody>
      <dsp:txXfrm>
        <a:off x="7111775" y="1748576"/>
        <a:ext cx="2651444" cy="197524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F0DC4B-A9B4-47DF-BBD5-3EB1A5118E1B}">
      <dsp:nvSpPr>
        <dsp:cNvPr id="0" name=""/>
        <dsp:cNvSpPr/>
      </dsp:nvSpPr>
      <dsp:spPr>
        <a:xfrm>
          <a:off x="4405079" y="3263859"/>
          <a:ext cx="1277327" cy="607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4260"/>
              </a:lnTo>
              <a:lnTo>
                <a:pt x="1277327" y="414260"/>
              </a:lnTo>
              <a:lnTo>
                <a:pt x="1277327" y="60789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462A94-A896-41C1-AE2C-B19F4A77AFDC}">
      <dsp:nvSpPr>
        <dsp:cNvPr id="0" name=""/>
        <dsp:cNvSpPr/>
      </dsp:nvSpPr>
      <dsp:spPr>
        <a:xfrm>
          <a:off x="3127752" y="3263859"/>
          <a:ext cx="1277327" cy="607891"/>
        </a:xfrm>
        <a:custGeom>
          <a:avLst/>
          <a:gdLst/>
          <a:ahLst/>
          <a:cxnLst/>
          <a:rect l="0" t="0" r="0" b="0"/>
          <a:pathLst>
            <a:path>
              <a:moveTo>
                <a:pt x="1277327" y="0"/>
              </a:moveTo>
              <a:lnTo>
                <a:pt x="1277327" y="414260"/>
              </a:lnTo>
              <a:lnTo>
                <a:pt x="0" y="414260"/>
              </a:lnTo>
              <a:lnTo>
                <a:pt x="0" y="60789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4FEF37-B176-4456-9163-6A0BCD0D87DB}">
      <dsp:nvSpPr>
        <dsp:cNvPr id="0" name=""/>
        <dsp:cNvSpPr/>
      </dsp:nvSpPr>
      <dsp:spPr>
        <a:xfrm>
          <a:off x="4359359" y="1328708"/>
          <a:ext cx="91440" cy="6078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789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3BF3A7-0F8F-4B40-B9E3-87857E100ADD}">
      <dsp:nvSpPr>
        <dsp:cNvPr id="0" name=""/>
        <dsp:cNvSpPr/>
      </dsp:nvSpPr>
      <dsp:spPr>
        <a:xfrm>
          <a:off x="3359993" y="1449"/>
          <a:ext cx="2090171" cy="13272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0D531A-6117-4E37-A6A3-F44EA21D4D6B}">
      <dsp:nvSpPr>
        <dsp:cNvPr id="0" name=""/>
        <dsp:cNvSpPr/>
      </dsp:nvSpPr>
      <dsp:spPr>
        <a:xfrm>
          <a:off x="3592234" y="222078"/>
          <a:ext cx="2090171" cy="13272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Sanciones y medidas de apremio </a:t>
          </a:r>
        </a:p>
      </dsp:txBody>
      <dsp:txXfrm>
        <a:off x="3631108" y="260952"/>
        <a:ext cx="2012423" cy="1249511"/>
      </dsp:txXfrm>
    </dsp:sp>
    <dsp:sp modelId="{85A7F541-7A6F-4C11-8198-1940DC9380A3}">
      <dsp:nvSpPr>
        <dsp:cNvPr id="0" name=""/>
        <dsp:cNvSpPr/>
      </dsp:nvSpPr>
      <dsp:spPr>
        <a:xfrm>
          <a:off x="3359993" y="1936600"/>
          <a:ext cx="2090171" cy="13272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C9324D-D096-447C-9C68-5748F793BF3F}">
      <dsp:nvSpPr>
        <dsp:cNvPr id="0" name=""/>
        <dsp:cNvSpPr/>
      </dsp:nvSpPr>
      <dsp:spPr>
        <a:xfrm>
          <a:off x="3592234" y="2157229"/>
          <a:ext cx="2090171" cy="13272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Ley General y Federal </a:t>
          </a:r>
          <a:r>
            <a:rPr lang="es-ES" sz="2000" kern="1200" dirty="0"/>
            <a:t>de Transparencia   </a:t>
          </a:r>
        </a:p>
      </dsp:txBody>
      <dsp:txXfrm>
        <a:off x="3631108" y="2196103"/>
        <a:ext cx="2012423" cy="1249511"/>
      </dsp:txXfrm>
    </dsp:sp>
    <dsp:sp modelId="{37C3F3B6-73AC-42FA-B4AF-7C599D7FE621}">
      <dsp:nvSpPr>
        <dsp:cNvPr id="0" name=""/>
        <dsp:cNvSpPr/>
      </dsp:nvSpPr>
      <dsp:spPr>
        <a:xfrm>
          <a:off x="2082666" y="3871751"/>
          <a:ext cx="2090171" cy="13272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9D363A-7B07-4A7D-A229-9D662664F870}">
      <dsp:nvSpPr>
        <dsp:cNvPr id="0" name=""/>
        <dsp:cNvSpPr/>
      </dsp:nvSpPr>
      <dsp:spPr>
        <a:xfrm>
          <a:off x="2314907" y="4092380"/>
          <a:ext cx="2090171" cy="13272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Amonestación </a:t>
          </a:r>
          <a:r>
            <a:rPr lang="es-ES" sz="2000" b="1" kern="1200" dirty="0"/>
            <a:t>pública</a:t>
          </a:r>
        </a:p>
      </dsp:txBody>
      <dsp:txXfrm>
        <a:off x="2353781" y="4131254"/>
        <a:ext cx="2012423" cy="1249511"/>
      </dsp:txXfrm>
    </dsp:sp>
    <dsp:sp modelId="{F93CB52F-A0FB-44ED-9CA2-5312FF39804E}">
      <dsp:nvSpPr>
        <dsp:cNvPr id="0" name=""/>
        <dsp:cNvSpPr/>
      </dsp:nvSpPr>
      <dsp:spPr>
        <a:xfrm>
          <a:off x="4637320" y="3871751"/>
          <a:ext cx="2090171" cy="13272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35A40F-A520-4D64-9F20-3A64B6AB8FED}">
      <dsp:nvSpPr>
        <dsp:cNvPr id="0" name=""/>
        <dsp:cNvSpPr/>
      </dsp:nvSpPr>
      <dsp:spPr>
        <a:xfrm>
          <a:off x="4869561" y="4092380"/>
          <a:ext cx="2090171" cy="13272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Multa de </a:t>
          </a:r>
          <a:r>
            <a:rPr lang="es-ES" sz="2000" b="1" kern="1200" dirty="0"/>
            <a:t>150 hasta 1500 </a:t>
          </a:r>
          <a:r>
            <a:rPr lang="es-ES" sz="2000" kern="1200" dirty="0"/>
            <a:t>SMN</a:t>
          </a:r>
        </a:p>
      </dsp:txBody>
      <dsp:txXfrm>
        <a:off x="4908435" y="4131254"/>
        <a:ext cx="2012423" cy="124951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845DC1-18DE-4E52-9879-B84D3810FEBA}">
      <dsp:nvSpPr>
        <dsp:cNvPr id="0" name=""/>
        <dsp:cNvSpPr/>
      </dsp:nvSpPr>
      <dsp:spPr>
        <a:xfrm>
          <a:off x="3458" y="0"/>
          <a:ext cx="3961908" cy="302433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>
              <a:solidFill>
                <a:schemeClr val="tx1"/>
              </a:solidFill>
            </a:rPr>
            <a:t>Título V, capítulo VII, art. 89</a:t>
          </a:r>
        </a:p>
      </dsp:txBody>
      <dsp:txXfrm>
        <a:off x="3458" y="1209734"/>
        <a:ext cx="3961908" cy="1209734"/>
      </dsp:txXfrm>
    </dsp:sp>
    <dsp:sp modelId="{F3C28E3E-9800-4006-89C3-7C813032C45D}">
      <dsp:nvSpPr>
        <dsp:cNvPr id="0" name=""/>
        <dsp:cNvSpPr/>
      </dsp:nvSpPr>
      <dsp:spPr>
        <a:xfrm>
          <a:off x="1483560" y="206990"/>
          <a:ext cx="1007103" cy="1007103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0F03C5-6B2B-4751-8693-2ED497829143}">
      <dsp:nvSpPr>
        <dsp:cNvPr id="0" name=""/>
        <dsp:cNvSpPr/>
      </dsp:nvSpPr>
      <dsp:spPr>
        <a:xfrm>
          <a:off x="4084224" y="0"/>
          <a:ext cx="3961908" cy="3024336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>
              <a:solidFill>
                <a:schemeClr val="tx1"/>
              </a:solidFill>
            </a:rPr>
            <a:t>Título III, capítulo IV, art.81</a:t>
          </a:r>
        </a:p>
      </dsp:txBody>
      <dsp:txXfrm>
        <a:off x="4084224" y="1209734"/>
        <a:ext cx="3961908" cy="1209734"/>
      </dsp:txXfrm>
    </dsp:sp>
    <dsp:sp modelId="{1360EFB2-39A2-4026-8827-B1C0A15DA885}">
      <dsp:nvSpPr>
        <dsp:cNvPr id="0" name=""/>
        <dsp:cNvSpPr/>
      </dsp:nvSpPr>
      <dsp:spPr>
        <a:xfrm>
          <a:off x="5561626" y="181460"/>
          <a:ext cx="1007103" cy="1007103"/>
        </a:xfrm>
        <a:prstGeom prst="ellipse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E796D7-49C8-4B62-B459-D53A12D01E78}">
      <dsp:nvSpPr>
        <dsp:cNvPr id="0" name=""/>
        <dsp:cNvSpPr/>
      </dsp:nvSpPr>
      <dsp:spPr>
        <a:xfrm>
          <a:off x="321983" y="2419468"/>
          <a:ext cx="7405624" cy="453650"/>
        </a:xfrm>
        <a:prstGeom prst="left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7CC33-02BD-42C2-9B5F-94DDDA7283CA}" type="datetimeFigureOut">
              <a:rPr lang="es-MX" smtClean="0"/>
              <a:t>23/04/2019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685800"/>
            <a:ext cx="4451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C6677-DE95-47BC-AAAC-E0C93D829A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3405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C6677-DE95-47BC-AAAC-E0C93D829A55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55168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C6677-DE95-47BC-AAAC-E0C93D829A55}" type="slidenum">
              <a:rPr lang="es-MX" smtClean="0"/>
              <a:t>19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107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C6677-DE95-47BC-AAAC-E0C93D829A55}" type="slidenum">
              <a:rPr lang="es-MX" smtClean="0"/>
              <a:t>20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9286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C6677-DE95-47BC-AAAC-E0C93D829A55}" type="slidenum">
              <a:rPr lang="es-MX" smtClean="0"/>
              <a:t>21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83997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C6677-DE95-47BC-AAAC-E0C93D829A55}" type="slidenum">
              <a:rPr lang="es-MX" smtClean="0"/>
              <a:t>22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05494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C6677-DE95-47BC-AAAC-E0C93D829A55}" type="slidenum">
              <a:rPr lang="es-MX" smtClean="0"/>
              <a:t>23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29897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C6677-DE95-47BC-AAAC-E0C93D829A55}" type="slidenum">
              <a:rPr lang="es-MX" smtClean="0"/>
              <a:t>24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31164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C6677-DE95-47BC-AAAC-E0C93D829A55}" type="slidenum">
              <a:rPr lang="es-MX" smtClean="0"/>
              <a:t>25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53368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C6677-DE95-47BC-AAAC-E0C93D829A55}" type="slidenum">
              <a:rPr lang="es-MX" smtClean="0"/>
              <a:t>26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19992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C6677-DE95-47BC-AAAC-E0C93D829A55}" type="slidenum">
              <a:rPr lang="es-MX" smtClean="0"/>
              <a:t>27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98304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C6677-DE95-47BC-AAAC-E0C93D829A55}" type="slidenum">
              <a:rPr lang="es-MX" smtClean="0"/>
              <a:t>28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1087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C6677-DE95-47BC-AAAC-E0C93D829A55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39462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C6677-DE95-47BC-AAAC-E0C93D829A55}" type="slidenum">
              <a:rPr lang="es-MX" smtClean="0"/>
              <a:t>29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33544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C6677-DE95-47BC-AAAC-E0C93D829A55}" type="slidenum">
              <a:rPr lang="es-MX" smtClean="0"/>
              <a:t>30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05921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C6677-DE95-47BC-AAAC-E0C93D829A55}" type="slidenum">
              <a:rPr lang="es-MX" smtClean="0"/>
              <a:t>31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80146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C6677-DE95-47BC-AAAC-E0C93D829A55}" type="slidenum">
              <a:rPr lang="es-MX" smtClean="0"/>
              <a:t>32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9046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C6677-DE95-47BC-AAAC-E0C93D829A55}" type="slidenum">
              <a:rPr lang="es-MX" smtClean="0"/>
              <a:t>33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65876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C6677-DE95-47BC-AAAC-E0C93D829A55}" type="slidenum">
              <a:rPr lang="es-MX" smtClean="0"/>
              <a:t>34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10573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C6677-DE95-47BC-AAAC-E0C93D829A55}" type="slidenum">
              <a:rPr lang="es-MX" smtClean="0"/>
              <a:t>35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57075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C6677-DE95-47BC-AAAC-E0C93D829A55}" type="slidenum">
              <a:rPr lang="es-MX" smtClean="0"/>
              <a:t>36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32418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C6677-DE95-47BC-AAAC-E0C93D829A55}" type="slidenum">
              <a:rPr lang="es-MX" smtClean="0"/>
              <a:t>37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10654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C6677-DE95-47BC-AAAC-E0C93D829A55}" type="slidenum">
              <a:rPr lang="es-MX" smtClean="0"/>
              <a:t>38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2885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C6677-DE95-47BC-AAAC-E0C93D829A55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57431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C6677-DE95-47BC-AAAC-E0C93D829A55}" type="slidenum">
              <a:rPr lang="es-MX" smtClean="0"/>
              <a:t>39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95170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C6677-DE95-47BC-AAAC-E0C93D829A55}" type="slidenum">
              <a:rPr lang="es-MX" smtClean="0"/>
              <a:t>40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78828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C6677-DE95-47BC-AAAC-E0C93D829A55}" type="slidenum">
              <a:rPr lang="es-MX" smtClean="0"/>
              <a:t>41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97753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C6677-DE95-47BC-AAAC-E0C93D829A55}" type="slidenum">
              <a:rPr lang="es-MX" smtClean="0"/>
              <a:t>42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46225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C6677-DE95-47BC-AAAC-E0C93D829A55}" type="slidenum">
              <a:rPr lang="es-MX" smtClean="0"/>
              <a:t>43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73017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C6677-DE95-47BC-AAAC-E0C93D829A55}" type="slidenum">
              <a:rPr lang="es-MX" smtClean="0"/>
              <a:t>44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31074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C6677-DE95-47BC-AAAC-E0C93D829A55}" type="slidenum">
              <a:rPr lang="es-MX" smtClean="0"/>
              <a:t>45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98203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C6677-DE95-47BC-AAAC-E0C93D829A55}" type="slidenum">
              <a:rPr lang="es-MX" smtClean="0"/>
              <a:t>46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26564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C6677-DE95-47BC-AAAC-E0C93D829A55}" type="slidenum">
              <a:rPr lang="es-MX" smtClean="0"/>
              <a:t>47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49122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16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5C6677-DE95-47BC-AAAC-E0C93D829A5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16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737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C6677-DE95-47BC-AAAC-E0C93D829A55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749568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16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5C6677-DE95-47BC-AAAC-E0C93D829A5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16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838003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16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5C6677-DE95-47BC-AAAC-E0C93D829A5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16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12627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16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5C6677-DE95-47BC-AAAC-E0C93D829A5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16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895681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C6677-DE95-47BC-AAAC-E0C93D829A55}" type="slidenum">
              <a:rPr lang="es-MX" smtClean="0"/>
              <a:t>53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230076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16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5C6677-DE95-47BC-AAAC-E0C93D829A5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16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54642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16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5C6677-DE95-47BC-AAAC-E0C93D829A5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16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886960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C6677-DE95-47BC-AAAC-E0C93D829A55}" type="slidenum">
              <a:rPr lang="es-MX" smtClean="0"/>
              <a:t>57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21187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C6677-DE95-47BC-AAAC-E0C93D829A55}" type="slidenum">
              <a:rPr lang="es-MX" smtClean="0"/>
              <a:t>58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442262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C6677-DE95-47BC-AAAC-E0C93D829A55}" type="slidenum">
              <a:rPr lang="es-MX" smtClean="0"/>
              <a:t>59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538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C6677-DE95-47BC-AAAC-E0C93D829A55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7806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C6677-DE95-47BC-AAAC-E0C93D829A55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483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C6677-DE95-47BC-AAAC-E0C93D829A55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9631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C6677-DE95-47BC-AAAC-E0C93D829A55}" type="slidenum">
              <a:rPr lang="es-MX" smtClean="0"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7850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C6677-DE95-47BC-AAAC-E0C93D829A55}" type="slidenum">
              <a:rPr lang="es-MX" smtClean="0"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5901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3428" y="2404619"/>
            <a:ext cx="8538845" cy="165922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06855" y="4386368"/>
            <a:ext cx="7031990" cy="19781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8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6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4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2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0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7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5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E036D-E3BD-4363-AD8F-03AB5865EFC8}" type="datetimeFigureOut">
              <a:rPr lang="es-MX" smtClean="0"/>
              <a:t>23/04/2019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3BB9A-00B0-43BA-803C-33B60359E9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8693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E036D-E3BD-4363-AD8F-03AB5865EFC8}" type="datetimeFigureOut">
              <a:rPr lang="es-MX" smtClean="0"/>
              <a:t>23/04/2019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3BB9A-00B0-43BA-803C-33B60359E9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6205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001679" y="349405"/>
            <a:ext cx="2483520" cy="745575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51118" y="349405"/>
            <a:ext cx="7283133" cy="745575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E036D-E3BD-4363-AD8F-03AB5865EFC8}" type="datetimeFigureOut">
              <a:rPr lang="es-MX" smtClean="0"/>
              <a:t>23/04/2019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3BB9A-00B0-43BA-803C-33B60359E9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221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E036D-E3BD-4363-AD8F-03AB5865EFC8}" type="datetimeFigureOut">
              <a:rPr lang="es-MX" smtClean="0"/>
              <a:t>23/04/2019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3BB9A-00B0-43BA-803C-33B60359E9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2258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3541" y="4974085"/>
            <a:ext cx="8538845" cy="1537379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3541" y="3280818"/>
            <a:ext cx="8538845" cy="169326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8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63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45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27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08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490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572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65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E036D-E3BD-4363-AD8F-03AB5865EFC8}" type="datetimeFigureOut">
              <a:rPr lang="es-MX" smtClean="0"/>
              <a:t>23/04/2019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3BB9A-00B0-43BA-803C-33B60359E9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444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51118" y="2039088"/>
            <a:ext cx="4883326" cy="5766068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601873" y="2039088"/>
            <a:ext cx="4883326" cy="5766068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E036D-E3BD-4363-AD8F-03AB5865EFC8}" type="datetimeFigureOut">
              <a:rPr lang="es-MX" smtClean="0"/>
              <a:t>23/04/2019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3BB9A-00B0-43BA-803C-33B60359E9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8195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285" y="309985"/>
            <a:ext cx="9041130" cy="1290108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2285" y="1732688"/>
            <a:ext cx="4438595" cy="722102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8178" indent="0">
              <a:buNone/>
              <a:defRPr sz="2200" b="1"/>
            </a:lvl2pPr>
            <a:lvl3pPr marL="1016356" indent="0">
              <a:buNone/>
              <a:defRPr sz="2000" b="1"/>
            </a:lvl3pPr>
            <a:lvl4pPr marL="1524533" indent="0">
              <a:buNone/>
              <a:defRPr sz="1800" b="1"/>
            </a:lvl4pPr>
            <a:lvl5pPr marL="2032711" indent="0">
              <a:buNone/>
              <a:defRPr sz="1800" b="1"/>
            </a:lvl5pPr>
            <a:lvl6pPr marL="2540889" indent="0">
              <a:buNone/>
              <a:defRPr sz="1800" b="1"/>
            </a:lvl6pPr>
            <a:lvl7pPr marL="3049067" indent="0">
              <a:buNone/>
              <a:defRPr sz="1800" b="1"/>
            </a:lvl7pPr>
            <a:lvl8pPr marL="3557245" indent="0">
              <a:buNone/>
              <a:defRPr sz="1800" b="1"/>
            </a:lvl8pPr>
            <a:lvl9pPr marL="4065422" indent="0">
              <a:buNone/>
              <a:defRPr sz="18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2285" y="2454790"/>
            <a:ext cx="4438595" cy="4459833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03077" y="1732688"/>
            <a:ext cx="4440339" cy="722102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8178" indent="0">
              <a:buNone/>
              <a:defRPr sz="2200" b="1"/>
            </a:lvl2pPr>
            <a:lvl3pPr marL="1016356" indent="0">
              <a:buNone/>
              <a:defRPr sz="2000" b="1"/>
            </a:lvl3pPr>
            <a:lvl4pPr marL="1524533" indent="0">
              <a:buNone/>
              <a:defRPr sz="1800" b="1"/>
            </a:lvl4pPr>
            <a:lvl5pPr marL="2032711" indent="0">
              <a:buNone/>
              <a:defRPr sz="1800" b="1"/>
            </a:lvl5pPr>
            <a:lvl6pPr marL="2540889" indent="0">
              <a:buNone/>
              <a:defRPr sz="1800" b="1"/>
            </a:lvl6pPr>
            <a:lvl7pPr marL="3049067" indent="0">
              <a:buNone/>
              <a:defRPr sz="1800" b="1"/>
            </a:lvl7pPr>
            <a:lvl8pPr marL="3557245" indent="0">
              <a:buNone/>
              <a:defRPr sz="1800" b="1"/>
            </a:lvl8pPr>
            <a:lvl9pPr marL="4065422" indent="0">
              <a:buNone/>
              <a:defRPr sz="18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03077" y="2454790"/>
            <a:ext cx="4440339" cy="4459833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E036D-E3BD-4363-AD8F-03AB5865EFC8}" type="datetimeFigureOut">
              <a:rPr lang="es-MX" smtClean="0"/>
              <a:t>23/04/2019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3BB9A-00B0-43BA-803C-33B60359E9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7007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E036D-E3BD-4363-AD8F-03AB5865EFC8}" type="datetimeFigureOut">
              <a:rPr lang="es-MX" smtClean="0"/>
              <a:t>23/04/2019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3BB9A-00B0-43BA-803C-33B60359E9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6363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E036D-E3BD-4363-AD8F-03AB5865EFC8}" type="datetimeFigureOut">
              <a:rPr lang="es-MX" smtClean="0"/>
              <a:t>23/04/2019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3BB9A-00B0-43BA-803C-33B60359E9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6031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286" y="308193"/>
            <a:ext cx="3304966" cy="131161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27590" y="308193"/>
            <a:ext cx="5615825" cy="660643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2286" y="1619803"/>
            <a:ext cx="3304966" cy="5294820"/>
          </a:xfrm>
        </p:spPr>
        <p:txBody>
          <a:bodyPr/>
          <a:lstStyle>
            <a:lvl1pPr marL="0" indent="0">
              <a:buNone/>
              <a:defRPr sz="1600"/>
            </a:lvl1pPr>
            <a:lvl2pPr marL="508178" indent="0">
              <a:buNone/>
              <a:defRPr sz="1300"/>
            </a:lvl2pPr>
            <a:lvl3pPr marL="1016356" indent="0">
              <a:buNone/>
              <a:defRPr sz="1100"/>
            </a:lvl3pPr>
            <a:lvl4pPr marL="1524533" indent="0">
              <a:buNone/>
              <a:defRPr sz="1000"/>
            </a:lvl4pPr>
            <a:lvl5pPr marL="2032711" indent="0">
              <a:buNone/>
              <a:defRPr sz="1000"/>
            </a:lvl5pPr>
            <a:lvl6pPr marL="2540889" indent="0">
              <a:buNone/>
              <a:defRPr sz="1000"/>
            </a:lvl6pPr>
            <a:lvl7pPr marL="3049067" indent="0">
              <a:buNone/>
              <a:defRPr sz="1000"/>
            </a:lvl7pPr>
            <a:lvl8pPr marL="3557245" indent="0">
              <a:buNone/>
              <a:defRPr sz="1000"/>
            </a:lvl8pPr>
            <a:lvl9pPr marL="4065422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E036D-E3BD-4363-AD8F-03AB5865EFC8}" type="datetimeFigureOut">
              <a:rPr lang="es-MX" smtClean="0"/>
              <a:t>23/04/2019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3BB9A-00B0-43BA-803C-33B60359E9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019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69028" y="5418455"/>
            <a:ext cx="6027420" cy="63967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69028" y="691641"/>
            <a:ext cx="6027420" cy="4644390"/>
          </a:xfrm>
        </p:spPr>
        <p:txBody>
          <a:bodyPr/>
          <a:lstStyle>
            <a:lvl1pPr marL="0" indent="0">
              <a:buNone/>
              <a:defRPr sz="3600"/>
            </a:lvl1pPr>
            <a:lvl2pPr marL="508178" indent="0">
              <a:buNone/>
              <a:defRPr sz="3100"/>
            </a:lvl2pPr>
            <a:lvl3pPr marL="1016356" indent="0">
              <a:buNone/>
              <a:defRPr sz="2700"/>
            </a:lvl3pPr>
            <a:lvl4pPr marL="1524533" indent="0">
              <a:buNone/>
              <a:defRPr sz="2200"/>
            </a:lvl4pPr>
            <a:lvl5pPr marL="2032711" indent="0">
              <a:buNone/>
              <a:defRPr sz="2200"/>
            </a:lvl5pPr>
            <a:lvl6pPr marL="2540889" indent="0">
              <a:buNone/>
              <a:defRPr sz="2200"/>
            </a:lvl6pPr>
            <a:lvl7pPr marL="3049067" indent="0">
              <a:buNone/>
              <a:defRPr sz="2200"/>
            </a:lvl7pPr>
            <a:lvl8pPr marL="3557245" indent="0">
              <a:buNone/>
              <a:defRPr sz="2200"/>
            </a:lvl8pPr>
            <a:lvl9pPr marL="4065422" indent="0">
              <a:buNone/>
              <a:defRPr sz="22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69028" y="6058134"/>
            <a:ext cx="6027420" cy="908451"/>
          </a:xfrm>
        </p:spPr>
        <p:txBody>
          <a:bodyPr/>
          <a:lstStyle>
            <a:lvl1pPr marL="0" indent="0">
              <a:buNone/>
              <a:defRPr sz="1600"/>
            </a:lvl1pPr>
            <a:lvl2pPr marL="508178" indent="0">
              <a:buNone/>
              <a:defRPr sz="1300"/>
            </a:lvl2pPr>
            <a:lvl3pPr marL="1016356" indent="0">
              <a:buNone/>
              <a:defRPr sz="1100"/>
            </a:lvl3pPr>
            <a:lvl4pPr marL="1524533" indent="0">
              <a:buNone/>
              <a:defRPr sz="1000"/>
            </a:lvl4pPr>
            <a:lvl5pPr marL="2032711" indent="0">
              <a:buNone/>
              <a:defRPr sz="1000"/>
            </a:lvl5pPr>
            <a:lvl6pPr marL="2540889" indent="0">
              <a:buNone/>
              <a:defRPr sz="1000"/>
            </a:lvl6pPr>
            <a:lvl7pPr marL="3049067" indent="0">
              <a:buNone/>
              <a:defRPr sz="1000"/>
            </a:lvl7pPr>
            <a:lvl8pPr marL="3557245" indent="0">
              <a:buNone/>
              <a:defRPr sz="1000"/>
            </a:lvl8pPr>
            <a:lvl9pPr marL="4065422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E036D-E3BD-4363-AD8F-03AB5865EFC8}" type="datetimeFigureOut">
              <a:rPr lang="es-MX" smtClean="0"/>
              <a:t>23/04/2019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3BB9A-00B0-43BA-803C-33B60359E9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2808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02285" y="309985"/>
            <a:ext cx="9041130" cy="1290108"/>
          </a:xfrm>
          <a:prstGeom prst="rect">
            <a:avLst/>
          </a:prstGeom>
        </p:spPr>
        <p:txBody>
          <a:bodyPr vert="horz" lIns="101636" tIns="50818" rIns="101636" bIns="50818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2285" y="1806152"/>
            <a:ext cx="9041130" cy="5108471"/>
          </a:xfrm>
          <a:prstGeom prst="rect">
            <a:avLst/>
          </a:prstGeom>
        </p:spPr>
        <p:txBody>
          <a:bodyPr vert="horz" lIns="101636" tIns="50818" rIns="101636" bIns="50818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502285" y="7174436"/>
            <a:ext cx="2343997" cy="412118"/>
          </a:xfrm>
          <a:prstGeom prst="rect">
            <a:avLst/>
          </a:prstGeom>
        </p:spPr>
        <p:txBody>
          <a:bodyPr vert="horz" lIns="101636" tIns="50818" rIns="101636" bIns="50818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E036D-E3BD-4363-AD8F-03AB5865EFC8}" type="datetimeFigureOut">
              <a:rPr lang="es-MX" smtClean="0"/>
              <a:t>23/04/2019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432281" y="7174436"/>
            <a:ext cx="3181138" cy="412118"/>
          </a:xfrm>
          <a:prstGeom prst="rect">
            <a:avLst/>
          </a:prstGeom>
        </p:spPr>
        <p:txBody>
          <a:bodyPr vert="horz" lIns="101636" tIns="50818" rIns="101636" bIns="50818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199418" y="7174436"/>
            <a:ext cx="2343997" cy="412118"/>
          </a:xfrm>
          <a:prstGeom prst="rect">
            <a:avLst/>
          </a:prstGeom>
        </p:spPr>
        <p:txBody>
          <a:bodyPr vert="horz" lIns="101636" tIns="50818" rIns="101636" bIns="50818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3BB9A-00B0-43BA-803C-33B60359E9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758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6356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1133" indent="-381133" algn="l" defTabSz="1016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5789" indent="-317611" algn="l" defTabSz="10163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0445" indent="-254089" algn="l" defTabSz="1016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8622" indent="-254089" algn="l" defTabSz="10163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800" indent="-254089" algn="l" defTabSz="1016356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94978" indent="-254089" algn="l" defTabSz="1016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3156" indent="-254089" algn="l" defTabSz="1016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1334" indent="-254089" algn="l" defTabSz="1016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19511" indent="-254089" algn="l" defTabSz="1016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8178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6356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4533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2711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0889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9067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7245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5422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1.png"/><Relationship Id="rId9" Type="http://schemas.microsoft.com/office/2007/relationships/diagramDrawing" Target="../diagrams/drawing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hyperlink" Target="http://inicio.inai.org.mx/SitePages/Obligaciones-Transparencia.aspx?a=m2" TargetMode="Externa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png"/><Relationship Id="rId9" Type="http://schemas.microsoft.com/office/2007/relationships/diagramDrawing" Target="../diagrams/drawing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.png"/><Relationship Id="rId9" Type="http://schemas.microsoft.com/office/2007/relationships/diagramDrawing" Target="../diagrams/drawing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2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1.jpeg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2.png"/><Relationship Id="rId9" Type="http://schemas.microsoft.com/office/2007/relationships/diagramDrawing" Target="../diagrams/drawing4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2.png"/><Relationship Id="rId9" Type="http://schemas.microsoft.com/office/2007/relationships/diagramDrawing" Target="../diagrams/drawing5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11" Type="http://schemas.openxmlformats.org/officeDocument/2006/relationships/image" Target="../media/image44.png"/><Relationship Id="rId5" Type="http://schemas.openxmlformats.org/officeDocument/2006/relationships/diagramData" Target="../diagrams/data6.xml"/><Relationship Id="rId10" Type="http://schemas.openxmlformats.org/officeDocument/2006/relationships/image" Target="../media/image43.jpeg"/><Relationship Id="rId4" Type="http://schemas.openxmlformats.org/officeDocument/2006/relationships/image" Target="../media/image2.png"/><Relationship Id="rId9" Type="http://schemas.microsoft.com/office/2007/relationships/diagramDrawing" Target="../diagrams/drawing6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2.png"/><Relationship Id="rId9" Type="http://schemas.microsoft.com/office/2007/relationships/diagramDrawing" Target="../diagrams/drawing7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2.png"/><Relationship Id="rId9" Type="http://schemas.microsoft.com/office/2007/relationships/diagramDrawing" Target="../diagrams/drawing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9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2.png"/><Relationship Id="rId9" Type="http://schemas.microsoft.com/office/2007/relationships/diagramDrawing" Target="../diagrams/drawing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" y="4678"/>
            <a:ext cx="10040982" cy="7736495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742" y="5761582"/>
            <a:ext cx="4176464" cy="1979068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7327106" y="7110685"/>
            <a:ext cx="18453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Marzo 2019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918394" y="917997"/>
            <a:ext cx="8424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s-MX" sz="40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Jornadas técnicas de acompañamiento y asesoría especializada para los SO</a:t>
            </a:r>
          </a:p>
        </p:txBody>
      </p:sp>
      <p:sp>
        <p:nvSpPr>
          <p:cNvPr id="4" name="Rectángulo 3"/>
          <p:cNvSpPr/>
          <p:nvPr/>
        </p:nvSpPr>
        <p:spPr>
          <a:xfrm>
            <a:off x="558354" y="4035475"/>
            <a:ext cx="9235193" cy="183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s-MX" sz="3600" b="1" dirty="0">
                <a:solidFill>
                  <a:srgbClr val="CC339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Lineamientos Técnicos Generales y Lineamientos Técnicos  Federales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</a:pPr>
            <a:endParaRPr lang="es-MX" sz="1800" b="1" dirty="0">
              <a:solidFill>
                <a:srgbClr val="CC3399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r" defTabSz="914400">
              <a:lnSpc>
                <a:spcPct val="90000"/>
              </a:lnSpc>
              <a:spcBef>
                <a:spcPct val="0"/>
              </a:spcBef>
            </a:pPr>
            <a:r>
              <a:rPr lang="es-MX" sz="1800" b="1" dirty="0">
                <a:solidFill>
                  <a:srgbClr val="CC339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Normas que regulan la forma, términos y plazos </a:t>
            </a:r>
          </a:p>
          <a:p>
            <a:pPr algn="r" defTabSz="914400">
              <a:lnSpc>
                <a:spcPct val="90000"/>
              </a:lnSpc>
              <a:spcBef>
                <a:spcPct val="0"/>
              </a:spcBef>
            </a:pPr>
            <a:r>
              <a:rPr lang="es-MX" sz="1800" b="1" dirty="0">
                <a:solidFill>
                  <a:srgbClr val="CC339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para publicar información en el SIPOT</a:t>
            </a:r>
          </a:p>
        </p:txBody>
      </p:sp>
    </p:spTree>
    <p:extLst>
      <p:ext uri="{BB962C8B-B14F-4D97-AF65-F5344CB8AC3E}">
        <p14:creationId xmlns:p14="http://schemas.microsoft.com/office/powerpoint/2010/main" val="1898795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65" y="0"/>
            <a:ext cx="10101510" cy="7783131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8937"/>
            <a:ext cx="1671558" cy="792088"/>
          </a:xfrm>
          <a:prstGeom prst="rect">
            <a:avLst/>
          </a:prstGeom>
        </p:spPr>
      </p:pic>
      <p:sp>
        <p:nvSpPr>
          <p:cNvPr id="10" name="Marcador de contenido 4"/>
          <p:cNvSpPr txBox="1">
            <a:spLocks/>
          </p:cNvSpPr>
          <p:nvPr/>
        </p:nvSpPr>
        <p:spPr>
          <a:xfrm>
            <a:off x="2838289" y="3436266"/>
            <a:ext cx="5856969" cy="621070"/>
          </a:xfrm>
          <a:prstGeom prst="rect">
            <a:avLst/>
          </a:prstGeom>
        </p:spPr>
        <p:txBody>
          <a:bodyPr vert="horz" lIns="100803" tIns="50402" rIns="100803" bIns="50402" rtlCol="0">
            <a:noAutofit/>
          </a:bodyPr>
          <a:lstStyle>
            <a:lvl1pPr marL="378013" indent="-378013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9028" indent="-315011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043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06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078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tabLst>
                <a:tab pos="263525" algn="l"/>
              </a:tabLst>
            </a:pPr>
            <a:endParaRPr lang="es-MX" sz="1800" b="1" dirty="0">
              <a:solidFill>
                <a:srgbClr val="235D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Marcador de contenido 4"/>
          <p:cNvSpPr txBox="1">
            <a:spLocks/>
          </p:cNvSpPr>
          <p:nvPr/>
        </p:nvSpPr>
        <p:spPr>
          <a:xfrm>
            <a:off x="2861663" y="5230093"/>
            <a:ext cx="5810220" cy="512440"/>
          </a:xfrm>
          <a:prstGeom prst="rect">
            <a:avLst/>
          </a:prstGeom>
        </p:spPr>
        <p:txBody>
          <a:bodyPr vert="horz" lIns="100803" tIns="50402" rIns="100803" bIns="50402" rtlCol="0">
            <a:noAutofit/>
          </a:bodyPr>
          <a:lstStyle>
            <a:lvl1pPr marL="378013" indent="-378013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9028" indent="-315011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043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06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078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endParaRPr lang="es-MX" sz="2400" b="1" dirty="0">
              <a:solidFill>
                <a:srgbClr val="235D4C"/>
              </a:solidFill>
            </a:endParaRPr>
          </a:p>
        </p:txBody>
      </p:sp>
      <p:sp>
        <p:nvSpPr>
          <p:cNvPr id="18" name="Marcador de contenido 2"/>
          <p:cNvSpPr txBox="1">
            <a:spLocks/>
          </p:cNvSpPr>
          <p:nvPr/>
        </p:nvSpPr>
        <p:spPr>
          <a:xfrm>
            <a:off x="260502" y="1638077"/>
            <a:ext cx="9301424" cy="1798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1094" indent="-251094" algn="l" defTabSz="1004377" rtl="0" eaLnBrk="1" latinLnBrk="0" hangingPunct="1">
              <a:lnSpc>
                <a:spcPct val="90000"/>
              </a:lnSpc>
              <a:spcBef>
                <a:spcPts val="1098"/>
              </a:spcBef>
              <a:buFont typeface="Arial" panose="020B0604020202020204" pitchFamily="34" charset="0"/>
              <a:buChar char="•"/>
              <a:defRPr sz="30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283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26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5471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21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7660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1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59848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1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2037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1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4225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1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6414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1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8602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1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s-MX" sz="3200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26306" y="125909"/>
            <a:ext cx="7200800" cy="6608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dirty="0">
                <a:solidFill>
                  <a:srgbClr val="FCFCFC"/>
                </a:solidFill>
                <a:latin typeface="+mn-lt"/>
              </a:rPr>
              <a:t>Pongámonos en contexto…</a:t>
            </a:r>
            <a:endParaRPr lang="es-MX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/>
          <a:srcRect l="7580" t="10164" r="8324" b="30465"/>
          <a:stretch/>
        </p:blipFill>
        <p:spPr>
          <a:xfrm>
            <a:off x="138756" y="1448935"/>
            <a:ext cx="9636622" cy="5442773"/>
          </a:xfrm>
          <a:prstGeom prst="rect">
            <a:avLst/>
          </a:prstGeom>
        </p:spPr>
      </p:pic>
      <p:sp>
        <p:nvSpPr>
          <p:cNvPr id="6" name="Flecha: a la derecha con bandas 5"/>
          <p:cNvSpPr/>
          <p:nvPr/>
        </p:nvSpPr>
        <p:spPr>
          <a:xfrm>
            <a:off x="0" y="3726309"/>
            <a:ext cx="486346" cy="144016"/>
          </a:xfrm>
          <a:prstGeom prst="strip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Flecha: a la derecha con bandas 10"/>
          <p:cNvSpPr/>
          <p:nvPr/>
        </p:nvSpPr>
        <p:spPr>
          <a:xfrm rot="5400000">
            <a:off x="8428710" y="1778293"/>
            <a:ext cx="486346" cy="144016"/>
          </a:xfrm>
          <a:prstGeom prst="strip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CuadroTexto 11"/>
          <p:cNvSpPr txBox="1"/>
          <p:nvPr/>
        </p:nvSpPr>
        <p:spPr>
          <a:xfrm>
            <a:off x="243173" y="1467982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Antes</a:t>
            </a:r>
          </a:p>
        </p:txBody>
      </p:sp>
    </p:spTree>
    <p:extLst>
      <p:ext uri="{BB962C8B-B14F-4D97-AF65-F5344CB8AC3E}">
        <p14:creationId xmlns:p14="http://schemas.microsoft.com/office/powerpoint/2010/main" val="1833680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65" y="0"/>
            <a:ext cx="10101510" cy="7783131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8937"/>
            <a:ext cx="1671558" cy="792088"/>
          </a:xfrm>
          <a:prstGeom prst="rect">
            <a:avLst/>
          </a:prstGeom>
        </p:spPr>
      </p:pic>
      <p:sp>
        <p:nvSpPr>
          <p:cNvPr id="10" name="Marcador de contenido 4"/>
          <p:cNvSpPr txBox="1">
            <a:spLocks/>
          </p:cNvSpPr>
          <p:nvPr/>
        </p:nvSpPr>
        <p:spPr>
          <a:xfrm>
            <a:off x="2838289" y="3436266"/>
            <a:ext cx="5856969" cy="621070"/>
          </a:xfrm>
          <a:prstGeom prst="rect">
            <a:avLst/>
          </a:prstGeom>
        </p:spPr>
        <p:txBody>
          <a:bodyPr vert="horz" lIns="100803" tIns="50402" rIns="100803" bIns="50402" rtlCol="0">
            <a:noAutofit/>
          </a:bodyPr>
          <a:lstStyle>
            <a:lvl1pPr marL="378013" indent="-378013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9028" indent="-315011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043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06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078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tabLst>
                <a:tab pos="263525" algn="l"/>
              </a:tabLst>
            </a:pPr>
            <a:endParaRPr lang="es-MX" sz="1800" b="1" dirty="0">
              <a:solidFill>
                <a:srgbClr val="235D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Marcador de contenido 4"/>
          <p:cNvSpPr txBox="1">
            <a:spLocks/>
          </p:cNvSpPr>
          <p:nvPr/>
        </p:nvSpPr>
        <p:spPr>
          <a:xfrm>
            <a:off x="2861663" y="5230093"/>
            <a:ext cx="5810220" cy="512440"/>
          </a:xfrm>
          <a:prstGeom prst="rect">
            <a:avLst/>
          </a:prstGeom>
        </p:spPr>
        <p:txBody>
          <a:bodyPr vert="horz" lIns="100803" tIns="50402" rIns="100803" bIns="50402" rtlCol="0">
            <a:noAutofit/>
          </a:bodyPr>
          <a:lstStyle>
            <a:lvl1pPr marL="378013" indent="-378013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9028" indent="-315011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043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06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078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endParaRPr lang="es-MX" sz="2400" b="1" dirty="0">
              <a:solidFill>
                <a:srgbClr val="235D4C"/>
              </a:solidFill>
            </a:endParaRPr>
          </a:p>
        </p:txBody>
      </p:sp>
      <p:sp>
        <p:nvSpPr>
          <p:cNvPr id="18" name="Marcador de contenido 2"/>
          <p:cNvSpPr txBox="1">
            <a:spLocks/>
          </p:cNvSpPr>
          <p:nvPr/>
        </p:nvSpPr>
        <p:spPr>
          <a:xfrm>
            <a:off x="260502" y="1638077"/>
            <a:ext cx="9301424" cy="1798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1094" indent="-251094" algn="l" defTabSz="1004377" rtl="0" eaLnBrk="1" latinLnBrk="0" hangingPunct="1">
              <a:lnSpc>
                <a:spcPct val="90000"/>
              </a:lnSpc>
              <a:spcBef>
                <a:spcPts val="1098"/>
              </a:spcBef>
              <a:buFont typeface="Arial" panose="020B0604020202020204" pitchFamily="34" charset="0"/>
              <a:buChar char="•"/>
              <a:defRPr sz="30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283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26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5471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21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7660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1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59848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1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2037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1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4225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1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6414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1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8602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1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s-MX" sz="3200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26306" y="125909"/>
            <a:ext cx="7200800" cy="6608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dirty="0">
                <a:solidFill>
                  <a:srgbClr val="FCFCFC"/>
                </a:solidFill>
                <a:latin typeface="+mn-lt"/>
              </a:rPr>
              <a:t>Pongámonos en contexto…</a:t>
            </a:r>
            <a:endParaRPr lang="es-MX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831" t="9069" r="2370" b="12036"/>
          <a:stretch/>
        </p:blipFill>
        <p:spPr>
          <a:xfrm>
            <a:off x="1350442" y="1747650"/>
            <a:ext cx="8393172" cy="547260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34535" y="1492809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Ahora</a:t>
            </a:r>
          </a:p>
        </p:txBody>
      </p:sp>
    </p:spTree>
    <p:extLst>
      <p:ext uri="{BB962C8B-B14F-4D97-AF65-F5344CB8AC3E}">
        <p14:creationId xmlns:p14="http://schemas.microsoft.com/office/powerpoint/2010/main" val="2685869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65" y="0"/>
            <a:ext cx="10101510" cy="7783131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8937"/>
            <a:ext cx="1671558" cy="792088"/>
          </a:xfrm>
          <a:prstGeom prst="rect">
            <a:avLst/>
          </a:prstGeom>
        </p:spPr>
      </p:pic>
      <p:sp>
        <p:nvSpPr>
          <p:cNvPr id="10" name="Marcador de contenido 4"/>
          <p:cNvSpPr txBox="1">
            <a:spLocks/>
          </p:cNvSpPr>
          <p:nvPr/>
        </p:nvSpPr>
        <p:spPr>
          <a:xfrm>
            <a:off x="2838289" y="3436266"/>
            <a:ext cx="5856969" cy="621070"/>
          </a:xfrm>
          <a:prstGeom prst="rect">
            <a:avLst/>
          </a:prstGeom>
        </p:spPr>
        <p:txBody>
          <a:bodyPr vert="horz" lIns="100803" tIns="50402" rIns="100803" bIns="50402" rtlCol="0">
            <a:noAutofit/>
          </a:bodyPr>
          <a:lstStyle>
            <a:lvl1pPr marL="378013" indent="-378013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9028" indent="-315011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043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06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078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tabLst>
                <a:tab pos="263525" algn="l"/>
              </a:tabLst>
            </a:pPr>
            <a:endParaRPr lang="es-MX" sz="1800" b="1" dirty="0">
              <a:solidFill>
                <a:srgbClr val="235D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Marcador de contenido 4"/>
          <p:cNvSpPr txBox="1">
            <a:spLocks/>
          </p:cNvSpPr>
          <p:nvPr/>
        </p:nvSpPr>
        <p:spPr>
          <a:xfrm>
            <a:off x="2861663" y="5230093"/>
            <a:ext cx="5810220" cy="512440"/>
          </a:xfrm>
          <a:prstGeom prst="rect">
            <a:avLst/>
          </a:prstGeom>
        </p:spPr>
        <p:txBody>
          <a:bodyPr vert="horz" lIns="100803" tIns="50402" rIns="100803" bIns="50402" rtlCol="0">
            <a:noAutofit/>
          </a:bodyPr>
          <a:lstStyle>
            <a:lvl1pPr marL="378013" indent="-378013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9028" indent="-315011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043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06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078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endParaRPr lang="es-MX" sz="2400" b="1" dirty="0">
              <a:solidFill>
                <a:srgbClr val="235D4C"/>
              </a:solidFill>
            </a:endParaRPr>
          </a:p>
        </p:txBody>
      </p:sp>
      <p:sp>
        <p:nvSpPr>
          <p:cNvPr id="18" name="Marcador de contenido 2"/>
          <p:cNvSpPr txBox="1">
            <a:spLocks/>
          </p:cNvSpPr>
          <p:nvPr/>
        </p:nvSpPr>
        <p:spPr>
          <a:xfrm>
            <a:off x="260502" y="1638077"/>
            <a:ext cx="9301424" cy="1798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1094" indent="-251094" algn="l" defTabSz="1004377" rtl="0" eaLnBrk="1" latinLnBrk="0" hangingPunct="1">
              <a:lnSpc>
                <a:spcPct val="90000"/>
              </a:lnSpc>
              <a:spcBef>
                <a:spcPts val="1098"/>
              </a:spcBef>
              <a:buFont typeface="Arial" panose="020B0604020202020204" pitchFamily="34" charset="0"/>
              <a:buChar char="•"/>
              <a:defRPr sz="30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283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26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5471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21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7660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1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59848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1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2037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1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4225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1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6414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1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8602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1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s-MX" sz="3200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26306" y="125909"/>
            <a:ext cx="7200800" cy="6608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dirty="0">
                <a:solidFill>
                  <a:srgbClr val="FCFCFC"/>
                </a:solidFill>
                <a:latin typeface="+mn-lt"/>
              </a:rPr>
              <a:t>Pongámonos en contexto…</a:t>
            </a:r>
            <a:endParaRPr lang="es-MX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/>
          <a:srcRect t="6277" b="41629"/>
          <a:stretch/>
        </p:blipFill>
        <p:spPr>
          <a:xfrm>
            <a:off x="157140" y="1781625"/>
            <a:ext cx="9675813" cy="4752996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260502" y="1307254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Antes</a:t>
            </a:r>
          </a:p>
        </p:txBody>
      </p:sp>
    </p:spTree>
    <p:extLst>
      <p:ext uri="{BB962C8B-B14F-4D97-AF65-F5344CB8AC3E}">
        <p14:creationId xmlns:p14="http://schemas.microsoft.com/office/powerpoint/2010/main" val="3470466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65" y="0"/>
            <a:ext cx="10101510" cy="7783131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8937"/>
            <a:ext cx="1671558" cy="792088"/>
          </a:xfrm>
          <a:prstGeom prst="rect">
            <a:avLst/>
          </a:prstGeom>
        </p:spPr>
      </p:pic>
      <p:sp>
        <p:nvSpPr>
          <p:cNvPr id="10" name="Marcador de contenido 4"/>
          <p:cNvSpPr txBox="1">
            <a:spLocks/>
          </p:cNvSpPr>
          <p:nvPr/>
        </p:nvSpPr>
        <p:spPr>
          <a:xfrm>
            <a:off x="2838289" y="3436266"/>
            <a:ext cx="5856969" cy="621070"/>
          </a:xfrm>
          <a:prstGeom prst="rect">
            <a:avLst/>
          </a:prstGeom>
        </p:spPr>
        <p:txBody>
          <a:bodyPr vert="horz" lIns="100803" tIns="50402" rIns="100803" bIns="50402" rtlCol="0">
            <a:noAutofit/>
          </a:bodyPr>
          <a:lstStyle>
            <a:lvl1pPr marL="378013" indent="-378013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9028" indent="-315011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043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06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078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tabLst>
                <a:tab pos="263525" algn="l"/>
              </a:tabLst>
            </a:pPr>
            <a:endParaRPr lang="es-MX" sz="1800" b="1" dirty="0">
              <a:solidFill>
                <a:srgbClr val="235D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Marcador de contenido 4"/>
          <p:cNvSpPr txBox="1">
            <a:spLocks/>
          </p:cNvSpPr>
          <p:nvPr/>
        </p:nvSpPr>
        <p:spPr>
          <a:xfrm>
            <a:off x="2861663" y="5230093"/>
            <a:ext cx="5810220" cy="512440"/>
          </a:xfrm>
          <a:prstGeom prst="rect">
            <a:avLst/>
          </a:prstGeom>
        </p:spPr>
        <p:txBody>
          <a:bodyPr vert="horz" lIns="100803" tIns="50402" rIns="100803" bIns="50402" rtlCol="0">
            <a:noAutofit/>
          </a:bodyPr>
          <a:lstStyle>
            <a:lvl1pPr marL="378013" indent="-378013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9028" indent="-315011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043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06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078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endParaRPr lang="es-MX" sz="2400" b="1" dirty="0">
              <a:solidFill>
                <a:srgbClr val="235D4C"/>
              </a:solidFill>
            </a:endParaRPr>
          </a:p>
        </p:txBody>
      </p:sp>
      <p:sp>
        <p:nvSpPr>
          <p:cNvPr id="18" name="Marcador de contenido 2"/>
          <p:cNvSpPr txBox="1">
            <a:spLocks/>
          </p:cNvSpPr>
          <p:nvPr/>
        </p:nvSpPr>
        <p:spPr>
          <a:xfrm>
            <a:off x="260502" y="1638077"/>
            <a:ext cx="9301424" cy="1798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1094" indent="-251094" algn="l" defTabSz="1004377" rtl="0" eaLnBrk="1" latinLnBrk="0" hangingPunct="1">
              <a:lnSpc>
                <a:spcPct val="90000"/>
              </a:lnSpc>
              <a:spcBef>
                <a:spcPts val="1098"/>
              </a:spcBef>
              <a:buFont typeface="Arial" panose="020B0604020202020204" pitchFamily="34" charset="0"/>
              <a:buChar char="•"/>
              <a:defRPr sz="30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283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26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5471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21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7660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1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59848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1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2037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1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4225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1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6414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1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8602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1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s-MX" sz="3200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26306" y="125909"/>
            <a:ext cx="7200800" cy="6608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dirty="0">
                <a:solidFill>
                  <a:srgbClr val="FCFCFC"/>
                </a:solidFill>
                <a:latin typeface="+mn-lt"/>
              </a:rPr>
              <a:t>Pongámonos en contexto…</a:t>
            </a:r>
            <a:endParaRPr lang="es-MX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/>
          <a:srcRect l="781" t="10164" r="1626" b="5348"/>
          <a:stretch/>
        </p:blipFill>
        <p:spPr>
          <a:xfrm>
            <a:off x="1129594" y="1364912"/>
            <a:ext cx="8432332" cy="584006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131389" y="1455971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Ahora</a:t>
            </a:r>
          </a:p>
        </p:txBody>
      </p:sp>
    </p:spTree>
    <p:extLst>
      <p:ext uri="{BB962C8B-B14F-4D97-AF65-F5344CB8AC3E}">
        <p14:creationId xmlns:p14="http://schemas.microsoft.com/office/powerpoint/2010/main" val="53702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67" y="-42481"/>
            <a:ext cx="10101510" cy="7783131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8937"/>
            <a:ext cx="1671558" cy="792088"/>
          </a:xfrm>
          <a:prstGeom prst="rect">
            <a:avLst/>
          </a:prstGeom>
        </p:spPr>
      </p:pic>
      <p:sp>
        <p:nvSpPr>
          <p:cNvPr id="10" name="Marcador de contenido 4"/>
          <p:cNvSpPr txBox="1">
            <a:spLocks/>
          </p:cNvSpPr>
          <p:nvPr/>
        </p:nvSpPr>
        <p:spPr>
          <a:xfrm>
            <a:off x="2838289" y="3436266"/>
            <a:ext cx="5856969" cy="621070"/>
          </a:xfrm>
          <a:prstGeom prst="rect">
            <a:avLst/>
          </a:prstGeom>
        </p:spPr>
        <p:txBody>
          <a:bodyPr vert="horz" lIns="100803" tIns="50402" rIns="100803" bIns="50402" rtlCol="0">
            <a:noAutofit/>
          </a:bodyPr>
          <a:lstStyle>
            <a:lvl1pPr marL="378013" indent="-378013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9028" indent="-315011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043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06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078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tabLst>
                <a:tab pos="263525" algn="l"/>
              </a:tabLst>
            </a:pPr>
            <a:endParaRPr lang="es-MX" sz="1800" b="1" dirty="0">
              <a:solidFill>
                <a:srgbClr val="235D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Marcador de contenido 4"/>
          <p:cNvSpPr txBox="1">
            <a:spLocks/>
          </p:cNvSpPr>
          <p:nvPr/>
        </p:nvSpPr>
        <p:spPr>
          <a:xfrm>
            <a:off x="2861663" y="5230093"/>
            <a:ext cx="5810220" cy="512440"/>
          </a:xfrm>
          <a:prstGeom prst="rect">
            <a:avLst/>
          </a:prstGeom>
        </p:spPr>
        <p:txBody>
          <a:bodyPr vert="horz" lIns="100803" tIns="50402" rIns="100803" bIns="50402" rtlCol="0">
            <a:noAutofit/>
          </a:bodyPr>
          <a:lstStyle>
            <a:lvl1pPr marL="378013" indent="-378013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9028" indent="-315011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043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06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078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endParaRPr lang="es-MX" sz="2400" b="1" dirty="0">
              <a:solidFill>
                <a:srgbClr val="235D4C"/>
              </a:solidFill>
            </a:endParaRPr>
          </a:p>
        </p:txBody>
      </p:sp>
      <p:sp>
        <p:nvSpPr>
          <p:cNvPr id="18" name="Marcador de contenido 2"/>
          <p:cNvSpPr txBox="1">
            <a:spLocks/>
          </p:cNvSpPr>
          <p:nvPr/>
        </p:nvSpPr>
        <p:spPr>
          <a:xfrm>
            <a:off x="260502" y="1638077"/>
            <a:ext cx="9301424" cy="1798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1094" indent="-251094" algn="l" defTabSz="1004377" rtl="0" eaLnBrk="1" latinLnBrk="0" hangingPunct="1">
              <a:lnSpc>
                <a:spcPct val="90000"/>
              </a:lnSpc>
              <a:spcBef>
                <a:spcPts val="1098"/>
              </a:spcBef>
              <a:buFont typeface="Arial" panose="020B0604020202020204" pitchFamily="34" charset="0"/>
              <a:buChar char="•"/>
              <a:defRPr sz="30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283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26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5471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21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7660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1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59848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1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2037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1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4225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1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6414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1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8602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1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s-MX" sz="3200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26306" y="125909"/>
            <a:ext cx="7200800" cy="6608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dirty="0">
                <a:solidFill>
                  <a:srgbClr val="FCFCFC"/>
                </a:solidFill>
                <a:latin typeface="+mn-lt"/>
              </a:rPr>
              <a:t>Pongámonos en contexto…</a:t>
            </a:r>
            <a:endParaRPr lang="es-MX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/>
          <a:srcRect t="466" b="7208"/>
          <a:stretch/>
        </p:blipFill>
        <p:spPr>
          <a:xfrm>
            <a:off x="1522519" y="1447817"/>
            <a:ext cx="8294291" cy="612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069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70" y="-18107"/>
            <a:ext cx="10055870" cy="7747966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72" y="-18108"/>
            <a:ext cx="1867570" cy="884971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98314" y="4086349"/>
            <a:ext cx="9649072" cy="2387600"/>
          </a:xfrm>
          <a:prstGeom prst="rect">
            <a:avLst/>
          </a:prstGeom>
        </p:spPr>
        <p:txBody>
          <a:bodyPr vert="horz" lIns="101636" tIns="50818" rIns="101636" bIns="50818" rtlCol="0" anchor="ctr">
            <a:normAutofit fontScale="97500"/>
          </a:bodyPr>
          <a:lstStyle>
            <a:lvl1pPr algn="ctr" defTabSz="1016356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sz="55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Antecedentes normativos</a:t>
            </a:r>
            <a:endParaRPr lang="es-MX" sz="5400" b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9127306" y="6158895"/>
            <a:ext cx="86914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9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01641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95280" cy="7778331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8937"/>
            <a:ext cx="1671558" cy="792088"/>
          </a:xfrm>
          <a:prstGeom prst="rect">
            <a:avLst/>
          </a:prstGeom>
        </p:spPr>
      </p:pic>
      <p:sp>
        <p:nvSpPr>
          <p:cNvPr id="15" name="Rectángulo 9"/>
          <p:cNvSpPr/>
          <p:nvPr/>
        </p:nvSpPr>
        <p:spPr>
          <a:xfrm>
            <a:off x="54298" y="98614"/>
            <a:ext cx="99371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es-MX" sz="4000" dirty="0">
                <a:solidFill>
                  <a:srgbClr val="FCFCFC"/>
                </a:solidFill>
                <a:ea typeface="+mj-ea"/>
                <a:cs typeface="+mj-cs"/>
              </a:rPr>
              <a:t>Acceso a la información como derecho humano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58354" y="1782093"/>
            <a:ext cx="914501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/>
              <a:t>Constitución Política de los Estados Unidos Mexicanos</a:t>
            </a:r>
          </a:p>
          <a:p>
            <a:pPr algn="just"/>
            <a:endParaRPr lang="es-MX" b="1" i="1" dirty="0"/>
          </a:p>
          <a:p>
            <a:pPr algn="just"/>
            <a:r>
              <a:rPr lang="es-MX" sz="2400" b="1" i="1" dirty="0"/>
              <a:t>Artículo 6o</a:t>
            </a:r>
            <a:r>
              <a:rPr lang="es-MX" sz="2400" i="1" dirty="0"/>
              <a:t>. La manifestación de las ideas no será objeto de ninguna inquisición judicial o administrativa, sino en el caso de que ataque a la moral, la vida privada o los derechos de terceros, provoque algún delito, o perturbe el orden público; el derecho de réplica será ejercido en los términos dispuestos por la ley. </a:t>
            </a:r>
            <a:r>
              <a:rPr lang="es-MX" sz="2400" b="1" i="1" dirty="0">
                <a:solidFill>
                  <a:srgbClr val="7030A0"/>
                </a:solidFill>
              </a:rPr>
              <a:t>El derecho a la información será garantizado por el Estado</a:t>
            </a:r>
            <a:r>
              <a:rPr lang="es-MX" sz="2400" b="1" dirty="0">
                <a:solidFill>
                  <a:srgbClr val="7030A0"/>
                </a:solidFill>
              </a:rPr>
              <a:t>.</a:t>
            </a:r>
          </a:p>
          <a:p>
            <a:pPr algn="r"/>
            <a:r>
              <a:rPr lang="es-MX" dirty="0"/>
              <a:t> </a:t>
            </a:r>
            <a:r>
              <a:rPr lang="es-MX" sz="1600" i="1" dirty="0"/>
              <a:t>Párrafo reformado DOF 13-11-2007, 11-06-2013</a:t>
            </a:r>
          </a:p>
          <a:p>
            <a:pPr algn="just"/>
            <a:r>
              <a:rPr lang="es-MX" sz="2400" b="1" i="1" dirty="0">
                <a:solidFill>
                  <a:srgbClr val="7030A0"/>
                </a:solidFill>
              </a:rPr>
              <a:t>Toda persona tiene derecho al libre acceso a información plural y oportuna</a:t>
            </a:r>
            <a:r>
              <a:rPr lang="es-MX" sz="2400" b="1" i="1" dirty="0"/>
              <a:t>, </a:t>
            </a:r>
            <a:r>
              <a:rPr lang="es-MX" sz="2400" i="1" dirty="0"/>
              <a:t>así como a buscar, recibir y difundir información e ideas de toda índole por cualquier medio de expresión.</a:t>
            </a:r>
          </a:p>
          <a:p>
            <a:pPr algn="r"/>
            <a:r>
              <a:rPr lang="es-MX" i="1" dirty="0"/>
              <a:t> </a:t>
            </a:r>
            <a:r>
              <a:rPr lang="es-MX" sz="1600" i="1" dirty="0"/>
              <a:t>Párrafo adicionado DOF 11-06-2013</a:t>
            </a:r>
          </a:p>
        </p:txBody>
      </p:sp>
    </p:spTree>
    <p:extLst>
      <p:ext uri="{BB962C8B-B14F-4D97-AF65-F5344CB8AC3E}">
        <p14:creationId xmlns:p14="http://schemas.microsoft.com/office/powerpoint/2010/main" val="759469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95280" cy="7778331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8937"/>
            <a:ext cx="1671558" cy="792088"/>
          </a:xfrm>
          <a:prstGeom prst="rect">
            <a:avLst/>
          </a:prstGeom>
        </p:spPr>
      </p:pic>
      <p:sp>
        <p:nvSpPr>
          <p:cNvPr id="15" name="Rectángulo 9"/>
          <p:cNvSpPr/>
          <p:nvPr/>
        </p:nvSpPr>
        <p:spPr>
          <a:xfrm>
            <a:off x="54298" y="149716"/>
            <a:ext cx="99371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es-MX" sz="4000" dirty="0">
                <a:solidFill>
                  <a:srgbClr val="FCFCFC"/>
                </a:solidFill>
                <a:ea typeface="+mj-ea"/>
                <a:cs typeface="+mj-cs"/>
              </a:rPr>
              <a:t>Acceso a la información como derecho humano</a:t>
            </a:r>
          </a:p>
        </p:txBody>
      </p:sp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187100" y="1520667"/>
            <a:ext cx="9804302" cy="5662026"/>
          </a:xfrm>
        </p:spPr>
        <p:txBody>
          <a:bodyPr>
            <a:noAutofit/>
          </a:bodyPr>
          <a:lstStyle/>
          <a:p>
            <a:pPr marL="0" lvl="1" indent="0">
              <a:spcBef>
                <a:spcPts val="0"/>
              </a:spcBef>
              <a:buNone/>
            </a:pPr>
            <a:r>
              <a:rPr lang="es-MX" sz="2000" b="1" dirty="0">
                <a:solidFill>
                  <a:schemeClr val="tx1"/>
                </a:solidFill>
              </a:rPr>
              <a:t>“</a:t>
            </a:r>
            <a:r>
              <a:rPr lang="es-MX" sz="2000" i="1" dirty="0">
                <a:solidFill>
                  <a:schemeClr val="tx1"/>
                </a:solidFill>
              </a:rPr>
              <a:t>Para efectos de lo dispuesto en el presente artículo se observará lo siguiente:</a:t>
            </a:r>
            <a:endParaRPr lang="es-MX" sz="2000" i="1" dirty="0"/>
          </a:p>
          <a:p>
            <a:pPr marL="0" lvl="1" indent="0" algn="r">
              <a:spcBef>
                <a:spcPts val="0"/>
              </a:spcBef>
              <a:buNone/>
            </a:pPr>
            <a:r>
              <a:rPr lang="es-MX" sz="1600" i="1" dirty="0"/>
              <a:t>Párrafo adicionado DOF 11-06-2013</a:t>
            </a:r>
          </a:p>
          <a:p>
            <a:pPr marL="0" lvl="1" indent="0">
              <a:spcBef>
                <a:spcPts val="0"/>
              </a:spcBef>
              <a:buNone/>
            </a:pPr>
            <a:endParaRPr lang="es-MX" sz="2000" i="1" dirty="0"/>
          </a:p>
          <a:p>
            <a:pPr marL="0" lvl="1" indent="0">
              <a:spcBef>
                <a:spcPts val="0"/>
              </a:spcBef>
              <a:buNone/>
            </a:pPr>
            <a:r>
              <a:rPr lang="es-MX" sz="2000" i="1" dirty="0"/>
              <a:t>A. Para el ejercicio del derecho de acceso a la información, la Federación y las entidades federativas, en el ámbito de sus respectivas competencias, se regirán por los siguientes principios y bases:</a:t>
            </a:r>
          </a:p>
          <a:p>
            <a:pPr marL="0" lvl="1" indent="0" algn="r">
              <a:spcBef>
                <a:spcPts val="0"/>
              </a:spcBef>
              <a:buNone/>
            </a:pPr>
            <a:r>
              <a:rPr lang="es-MX" sz="1600" i="1" dirty="0"/>
              <a:t>Párrafo reformado (para quedar como apartado A) DOF 11-06-2013. Reformado DOF 29-01-2016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s-MX" sz="2000" i="1" dirty="0"/>
              <a:t>…</a:t>
            </a:r>
          </a:p>
          <a:p>
            <a:pPr marL="400050" lvl="1" indent="-400050">
              <a:spcBef>
                <a:spcPts val="0"/>
              </a:spcBef>
              <a:buAutoNum type="romanUcPeriod"/>
            </a:pPr>
            <a:r>
              <a:rPr lang="es-MX" sz="2000" b="1" i="1" dirty="0">
                <a:solidFill>
                  <a:srgbClr val="7030A0"/>
                </a:solidFill>
              </a:rPr>
              <a:t>Toda la información en posesión </a:t>
            </a:r>
            <a:r>
              <a:rPr lang="es-MX" sz="2000" i="1" dirty="0"/>
              <a:t>de cualquier autoridad, entidad</a:t>
            </a:r>
            <a:r>
              <a:rPr lang="es-MX" sz="2000" i="1" dirty="0">
                <a:solidFill>
                  <a:schemeClr val="tx1"/>
                </a:solidFill>
              </a:rPr>
              <a:t>, órgano y organismo de los Poderes Ejecutivo, Legislativo y Judicial, órganos autónomos, partidos políticos, fideicomisos y fondos públicos, así como de cualquier persona física, moral o sindicato que reciba y ejerza recursos públicos o realice actos de autoridad en el ámbito federal, estatal y municipal, </a:t>
            </a:r>
            <a:r>
              <a:rPr lang="es-MX" sz="2400" b="1" i="1" dirty="0">
                <a:solidFill>
                  <a:srgbClr val="7030A0"/>
                </a:solidFill>
              </a:rPr>
              <a:t>es pública </a:t>
            </a:r>
            <a:r>
              <a:rPr lang="es-MX" sz="2000" i="1" dirty="0">
                <a:solidFill>
                  <a:schemeClr val="tx1"/>
                </a:solidFill>
              </a:rPr>
              <a:t>y sólo podrá ser reservada temporalmente por razones de interés público y seguridad nacional, en los términos que fijen las leyes…</a:t>
            </a:r>
          </a:p>
          <a:p>
            <a:pPr marL="360363" lvl="1" indent="0">
              <a:spcBef>
                <a:spcPts val="0"/>
              </a:spcBef>
              <a:buNone/>
            </a:pPr>
            <a:r>
              <a:rPr lang="es-MX" sz="2000" i="1" dirty="0"/>
              <a:t>En la interpretación de este derecho deberá </a:t>
            </a:r>
            <a:r>
              <a:rPr lang="es-MX" sz="2000" b="1" i="1" dirty="0">
                <a:solidFill>
                  <a:srgbClr val="7030A0"/>
                </a:solidFill>
              </a:rPr>
              <a:t>prevalecer el principio de máxima publicidad</a:t>
            </a:r>
            <a:r>
              <a:rPr lang="es-MX" sz="2000" b="1" i="1" dirty="0"/>
              <a:t>. </a:t>
            </a:r>
            <a:r>
              <a:rPr lang="es-MX" sz="2000" i="1" dirty="0"/>
              <a:t>Los sujetos obligados deberán </a:t>
            </a:r>
            <a:r>
              <a:rPr lang="es-MX" sz="2000" b="1" i="1" dirty="0">
                <a:solidFill>
                  <a:srgbClr val="7030A0"/>
                </a:solidFill>
              </a:rPr>
              <a:t>documentar todo acto </a:t>
            </a:r>
            <a:r>
              <a:rPr lang="es-MX" sz="2000" i="1" dirty="0"/>
              <a:t>que derive del ejercicio de sus facultades, competencias o funciones</a:t>
            </a:r>
            <a:r>
              <a:rPr lang="es-MX" sz="2000" b="1" i="1" dirty="0"/>
              <a:t>, </a:t>
            </a:r>
            <a:r>
              <a:rPr lang="es-MX" sz="2000" b="1" i="1" dirty="0">
                <a:solidFill>
                  <a:srgbClr val="7030A0"/>
                </a:solidFill>
              </a:rPr>
              <a:t>la ley determinará los supuestos</a:t>
            </a:r>
            <a:r>
              <a:rPr lang="es-MX" sz="2000" b="1" i="1" dirty="0"/>
              <a:t> </a:t>
            </a:r>
            <a:r>
              <a:rPr lang="es-MX" sz="2000" i="1" dirty="0"/>
              <a:t>específicos bajo los cuales procederá la declaración de </a:t>
            </a:r>
            <a:r>
              <a:rPr lang="es-MX" sz="2000" b="1" i="1" dirty="0">
                <a:solidFill>
                  <a:srgbClr val="7030A0"/>
                </a:solidFill>
              </a:rPr>
              <a:t>inexistencia de la información</a:t>
            </a:r>
            <a:r>
              <a:rPr lang="es-MX" sz="2000" i="1" dirty="0"/>
              <a:t>.</a:t>
            </a:r>
          </a:p>
          <a:p>
            <a:pPr marL="360363" lvl="1" indent="0">
              <a:spcBef>
                <a:spcPts val="0"/>
              </a:spcBef>
              <a:buNone/>
            </a:pPr>
            <a:r>
              <a:rPr lang="es-MX" sz="2000" i="1" dirty="0"/>
              <a:t> …</a:t>
            </a:r>
            <a:r>
              <a:rPr lang="es-MX" sz="2000" dirty="0"/>
              <a:t>”</a:t>
            </a:r>
          </a:p>
          <a:p>
            <a:pPr marL="0" lvl="1" indent="0" algn="r">
              <a:spcBef>
                <a:spcPts val="0"/>
              </a:spcBef>
              <a:buNone/>
            </a:pPr>
            <a:r>
              <a:rPr lang="x-none" sz="1600" i="1" dirty="0"/>
              <a:t>Fracción reformada DOF 07-02-2014</a:t>
            </a:r>
            <a:endParaRPr lang="es-MX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882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95280" cy="7778331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5" y="7076657"/>
            <a:ext cx="1401236" cy="663993"/>
          </a:xfrm>
          <a:prstGeom prst="rect">
            <a:avLst/>
          </a:prstGeom>
        </p:spPr>
      </p:pic>
      <p:sp>
        <p:nvSpPr>
          <p:cNvPr id="15" name="Rectángulo 9"/>
          <p:cNvSpPr/>
          <p:nvPr/>
        </p:nvSpPr>
        <p:spPr>
          <a:xfrm>
            <a:off x="34229" y="197917"/>
            <a:ext cx="99371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es-MX" sz="4000" dirty="0">
                <a:solidFill>
                  <a:srgbClr val="FCFCFC"/>
                </a:solidFill>
                <a:ea typeface="+mj-ea"/>
                <a:cs typeface="+mj-cs"/>
              </a:rPr>
              <a:t>Antecedentes normativos en materia de obligaciones de transparencia</a:t>
            </a: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2018674251"/>
              </p:ext>
            </p:extLst>
          </p:nvPr>
        </p:nvGraphicFramePr>
        <p:xfrm>
          <a:off x="-939434" y="1541977"/>
          <a:ext cx="10081120" cy="5866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2430562" y="1878704"/>
            <a:ext cx="210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dirty="0"/>
              <a:t>6 de diciembre 1977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726706" y="3105176"/>
            <a:ext cx="1755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dirty="0"/>
              <a:t>11 de junio 2002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5238874" y="4290649"/>
            <a:ext cx="2148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dirty="0"/>
              <a:t>2 de febrero de 2014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6492051" y="5464835"/>
            <a:ext cx="1679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dirty="0"/>
              <a:t>5 de mayo 2015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7890291" y="6639021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/>
              <a:t>9 de mayo 2016</a:t>
            </a:r>
          </a:p>
        </p:txBody>
      </p:sp>
    </p:spTree>
    <p:extLst>
      <p:ext uri="{BB962C8B-B14F-4D97-AF65-F5344CB8AC3E}">
        <p14:creationId xmlns:p14="http://schemas.microsoft.com/office/powerpoint/2010/main" val="3129896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95280" cy="7778331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5" y="7076657"/>
            <a:ext cx="1401236" cy="663993"/>
          </a:xfrm>
          <a:prstGeom prst="rect">
            <a:avLst/>
          </a:prstGeom>
        </p:spPr>
      </p:pic>
      <p:sp>
        <p:nvSpPr>
          <p:cNvPr id="15" name="Rectángulo 9"/>
          <p:cNvSpPr/>
          <p:nvPr/>
        </p:nvSpPr>
        <p:spPr>
          <a:xfrm>
            <a:off x="112468" y="90207"/>
            <a:ext cx="88050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4000" dirty="0">
                <a:solidFill>
                  <a:srgbClr val="FCFCFC"/>
                </a:solidFill>
                <a:ea typeface="+mj-ea"/>
                <a:cs typeface="+mj-cs"/>
              </a:rPr>
              <a:t>Objetivos de las normas en materia de transparencia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7640" y="3323623"/>
            <a:ext cx="1728192" cy="2337089"/>
          </a:xfrm>
          <a:prstGeom prst="rect">
            <a:avLst/>
          </a:prstGeom>
        </p:spPr>
      </p:pic>
      <p:sp>
        <p:nvSpPr>
          <p:cNvPr id="19" name="2 Rectángulo"/>
          <p:cNvSpPr/>
          <p:nvPr/>
        </p:nvSpPr>
        <p:spPr>
          <a:xfrm>
            <a:off x="152241" y="3416101"/>
            <a:ext cx="2494346" cy="1822376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02280"/>
            <a:r>
              <a:rPr lang="es-MX" sz="1538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Conformar y desarrollar el Sistema Nacional de Transparencia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3460754" y="1589036"/>
            <a:ext cx="2735940" cy="157553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02280"/>
            <a:r>
              <a:rPr lang="es-MX" sz="1538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Abatir asimetrías </a:t>
            </a:r>
            <a:r>
              <a:rPr lang="es-MX" sz="1538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la calidad de la información que los sujetos obligados publican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8446" y="3323623"/>
            <a:ext cx="1676545" cy="2298391"/>
          </a:xfrm>
          <a:prstGeom prst="rect">
            <a:avLst/>
          </a:prstGeom>
        </p:spPr>
      </p:pic>
      <p:sp>
        <p:nvSpPr>
          <p:cNvPr id="22" name="26 Rectángulo"/>
          <p:cNvSpPr/>
          <p:nvPr/>
        </p:nvSpPr>
        <p:spPr>
          <a:xfrm>
            <a:off x="6964406" y="3416101"/>
            <a:ext cx="3074263" cy="167106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02280"/>
            <a:endParaRPr lang="es-MX" sz="1318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502280"/>
            <a:r>
              <a:rPr lang="es-MX" sz="1318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Unificar datos en bases estructuradas </a:t>
            </a:r>
            <a:r>
              <a:rPr lang="es-MX" sz="1318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aumentar el valor de la información que difunden los SO en formatos </a:t>
            </a:r>
          </a:p>
          <a:p>
            <a:pPr algn="ctr" defTabSz="502280"/>
            <a:r>
              <a:rPr lang="es-MX" sz="1318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Abiertos mediante la </a:t>
            </a:r>
            <a:r>
              <a:rPr lang="es-MX" sz="1318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Plataforma Nacional de Transparencia</a:t>
            </a:r>
          </a:p>
          <a:p>
            <a:pPr algn="ctr" defTabSz="502280"/>
            <a:endParaRPr lang="es-MX" sz="1538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35 Rectángulo"/>
          <p:cNvSpPr/>
          <p:nvPr/>
        </p:nvSpPr>
        <p:spPr>
          <a:xfrm>
            <a:off x="3024489" y="5804213"/>
            <a:ext cx="3546978" cy="1748643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02280"/>
            <a:r>
              <a:rPr lang="es-MX" sz="18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Construir un </a:t>
            </a:r>
            <a:r>
              <a:rPr lang="es-MX" sz="1800" b="1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marco institucional que estimule la atención de obligaciones de transparencia </a:t>
            </a:r>
            <a:r>
              <a:rPr lang="es-MX" sz="18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con niveles de excelencia mediante </a:t>
            </a:r>
          </a:p>
          <a:p>
            <a:pPr algn="ctr" defTabSz="502280"/>
            <a:r>
              <a:rPr lang="es-MX" sz="18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incentivos y sanciones</a:t>
            </a:r>
          </a:p>
        </p:txBody>
      </p:sp>
      <p:sp>
        <p:nvSpPr>
          <p:cNvPr id="24" name="3 Elipse"/>
          <p:cNvSpPr/>
          <p:nvPr/>
        </p:nvSpPr>
        <p:spPr>
          <a:xfrm>
            <a:off x="2032135" y="4861185"/>
            <a:ext cx="675717" cy="593316"/>
          </a:xfrm>
          <a:prstGeom prst="ellipse">
            <a:avLst/>
          </a:prstGeom>
          <a:solidFill>
            <a:schemeClr val="bg1">
              <a:lumMod val="50000"/>
            </a:schemeClr>
          </a:solidFill>
          <a:ln w="76200"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2280"/>
            <a:r>
              <a:rPr lang="es-MX" sz="3296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25" name="3 Elipse"/>
          <p:cNvSpPr/>
          <p:nvPr/>
        </p:nvSpPr>
        <p:spPr>
          <a:xfrm>
            <a:off x="3122896" y="1369312"/>
            <a:ext cx="675717" cy="593316"/>
          </a:xfrm>
          <a:prstGeom prst="ellipse">
            <a:avLst/>
          </a:prstGeom>
          <a:solidFill>
            <a:schemeClr val="bg1">
              <a:lumMod val="50000"/>
            </a:schemeClr>
          </a:solidFill>
          <a:ln w="76200"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2280"/>
            <a:r>
              <a:rPr lang="es-MX" sz="3296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26" name="3 Elipse"/>
          <p:cNvSpPr/>
          <p:nvPr/>
        </p:nvSpPr>
        <p:spPr>
          <a:xfrm>
            <a:off x="6913072" y="3026965"/>
            <a:ext cx="675717" cy="593316"/>
          </a:xfrm>
          <a:prstGeom prst="ellipse">
            <a:avLst/>
          </a:prstGeom>
          <a:solidFill>
            <a:schemeClr val="bg1">
              <a:lumMod val="50000"/>
            </a:schemeClr>
          </a:solidFill>
          <a:ln w="762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2280"/>
            <a:r>
              <a:rPr lang="es-MX" sz="3296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sp>
        <p:nvSpPr>
          <p:cNvPr id="27" name="3 Elipse"/>
          <p:cNvSpPr/>
          <p:nvPr/>
        </p:nvSpPr>
        <p:spPr>
          <a:xfrm>
            <a:off x="6237355" y="6995588"/>
            <a:ext cx="675717" cy="593316"/>
          </a:xfrm>
          <a:prstGeom prst="ellipse">
            <a:avLst/>
          </a:prstGeom>
          <a:solidFill>
            <a:schemeClr val="bg1">
              <a:lumMod val="50000"/>
            </a:schemeClr>
          </a:solidFill>
          <a:ln w="762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2280"/>
            <a:r>
              <a:rPr lang="es-MX" sz="3296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22394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10" y="-18107"/>
            <a:ext cx="10101510" cy="7783131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6629"/>
            <a:ext cx="1671558" cy="792088"/>
          </a:xfrm>
          <a:prstGeom prst="rect">
            <a:avLst/>
          </a:prstGeom>
        </p:spPr>
      </p:pic>
      <p:sp>
        <p:nvSpPr>
          <p:cNvPr id="10" name="Marcador de contenido 4"/>
          <p:cNvSpPr txBox="1">
            <a:spLocks/>
          </p:cNvSpPr>
          <p:nvPr/>
        </p:nvSpPr>
        <p:spPr>
          <a:xfrm>
            <a:off x="2838289" y="3436266"/>
            <a:ext cx="5856969" cy="621070"/>
          </a:xfrm>
          <a:prstGeom prst="rect">
            <a:avLst/>
          </a:prstGeom>
        </p:spPr>
        <p:txBody>
          <a:bodyPr vert="horz" lIns="100803" tIns="50402" rIns="100803" bIns="50402" rtlCol="0">
            <a:noAutofit/>
          </a:bodyPr>
          <a:lstStyle>
            <a:lvl1pPr marL="378013" indent="-378013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9028" indent="-315011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043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06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078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tabLst>
                <a:tab pos="263525" algn="l"/>
              </a:tabLst>
            </a:pPr>
            <a:endParaRPr lang="es-MX" sz="1800" b="1" dirty="0">
              <a:solidFill>
                <a:srgbClr val="235D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Marcador de contenido 4"/>
          <p:cNvSpPr txBox="1">
            <a:spLocks/>
          </p:cNvSpPr>
          <p:nvPr/>
        </p:nvSpPr>
        <p:spPr>
          <a:xfrm>
            <a:off x="1158739" y="2337300"/>
            <a:ext cx="5184576" cy="510630"/>
          </a:xfrm>
          <a:prstGeom prst="rect">
            <a:avLst/>
          </a:prstGeom>
        </p:spPr>
        <p:txBody>
          <a:bodyPr vert="horz" lIns="100803" tIns="50402" rIns="100803" bIns="50402" rtlCol="0">
            <a:noAutofit/>
          </a:bodyPr>
          <a:lstStyle>
            <a:lvl1pPr marL="378013" indent="-378013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9028" indent="-315011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043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06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078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Font typeface="Arial" panose="020B0604020202020204" pitchFamily="34" charset="0"/>
              <a:buNone/>
              <a:tabLst>
                <a:tab pos="263525" algn="l"/>
              </a:tabLst>
            </a:pPr>
            <a:r>
              <a:rPr lang="es-MX" sz="2400" b="1" dirty="0">
                <a:solidFill>
                  <a:srgbClr val="235D4C"/>
                </a:solidFill>
                <a:cs typeface="Arial" panose="020B0604020202020204" pitchFamily="34" charset="0"/>
              </a:rPr>
              <a:t>Antecedentes normativos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489319" y="2292144"/>
            <a:ext cx="518633" cy="565436"/>
          </a:xfrm>
          <a:prstGeom prst="rect">
            <a:avLst/>
          </a:prstGeom>
          <a:solidFill>
            <a:srgbClr val="246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1007952" y="3249431"/>
            <a:ext cx="518633" cy="565436"/>
          </a:xfrm>
          <a:prstGeom prst="rect">
            <a:avLst/>
          </a:prstGeom>
          <a:solidFill>
            <a:srgbClr val="246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126306" y="-18107"/>
            <a:ext cx="7200800" cy="965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dirty="0">
                <a:solidFill>
                  <a:srgbClr val="FCFCFC"/>
                </a:solidFill>
                <a:latin typeface="+mn-lt"/>
              </a:rPr>
              <a:t>Agenda</a:t>
            </a:r>
          </a:p>
        </p:txBody>
      </p:sp>
      <p:sp>
        <p:nvSpPr>
          <p:cNvPr id="24" name="Marcador de contenido 4"/>
          <p:cNvSpPr txBox="1">
            <a:spLocks/>
          </p:cNvSpPr>
          <p:nvPr/>
        </p:nvSpPr>
        <p:spPr>
          <a:xfrm>
            <a:off x="2861663" y="5230093"/>
            <a:ext cx="5810220" cy="512440"/>
          </a:xfrm>
          <a:prstGeom prst="rect">
            <a:avLst/>
          </a:prstGeom>
        </p:spPr>
        <p:txBody>
          <a:bodyPr vert="horz" lIns="100803" tIns="50402" rIns="100803" bIns="50402" rtlCol="0">
            <a:noAutofit/>
          </a:bodyPr>
          <a:lstStyle>
            <a:lvl1pPr marL="378013" indent="-378013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9028" indent="-315011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043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06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078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endParaRPr lang="es-MX" sz="2400" b="1" dirty="0">
              <a:solidFill>
                <a:srgbClr val="235D4C"/>
              </a:solidFill>
            </a:endParaRPr>
          </a:p>
        </p:txBody>
      </p:sp>
      <p:sp>
        <p:nvSpPr>
          <p:cNvPr id="19" name="Marcador de contenido 4"/>
          <p:cNvSpPr txBox="1">
            <a:spLocks/>
          </p:cNvSpPr>
          <p:nvPr/>
        </p:nvSpPr>
        <p:spPr>
          <a:xfrm>
            <a:off x="1662795" y="3323467"/>
            <a:ext cx="5886947" cy="562646"/>
          </a:xfrm>
          <a:prstGeom prst="rect">
            <a:avLst/>
          </a:prstGeom>
        </p:spPr>
        <p:txBody>
          <a:bodyPr vert="horz" lIns="100803" tIns="50402" rIns="100803" bIns="50402" rtlCol="0">
            <a:noAutofit/>
          </a:bodyPr>
          <a:lstStyle>
            <a:lvl1pPr marL="378013" indent="-378013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9028" indent="-315011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043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06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078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  <a:tabLst>
                <a:tab pos="263525" algn="l"/>
              </a:tabLst>
            </a:pPr>
            <a:r>
              <a:rPr lang="es-MX" sz="2400" b="1" dirty="0">
                <a:solidFill>
                  <a:srgbClr val="235D4C"/>
                </a:solidFill>
                <a:cs typeface="Arial" panose="020B0604020202020204" pitchFamily="34" charset="0"/>
              </a:rPr>
              <a:t>Lineamientos Técnicos Generales y Federales</a:t>
            </a:r>
          </a:p>
        </p:txBody>
      </p:sp>
      <p:sp>
        <p:nvSpPr>
          <p:cNvPr id="12" name="Marcador de contenido 4"/>
          <p:cNvSpPr txBox="1">
            <a:spLocks/>
          </p:cNvSpPr>
          <p:nvPr/>
        </p:nvSpPr>
        <p:spPr>
          <a:xfrm>
            <a:off x="2054589" y="4414770"/>
            <a:ext cx="6409659" cy="493428"/>
          </a:xfrm>
          <a:prstGeom prst="rect">
            <a:avLst/>
          </a:prstGeom>
        </p:spPr>
        <p:txBody>
          <a:bodyPr vert="horz" lIns="100803" tIns="50402" rIns="100803" bIns="50402" rtlCol="0">
            <a:noAutofit/>
          </a:bodyPr>
          <a:lstStyle>
            <a:lvl1pPr marL="378013" indent="-378013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9028" indent="-315011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043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06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078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None/>
              <a:tabLst>
                <a:tab pos="263525" algn="l"/>
              </a:tabLst>
            </a:pPr>
            <a:r>
              <a:rPr lang="es-MX" sz="2400" b="1" dirty="0">
                <a:solidFill>
                  <a:srgbClr val="235D4C"/>
                </a:solidFill>
                <a:cs typeface="Arial" panose="020B0604020202020204" pitchFamily="34" charset="0"/>
              </a:rPr>
              <a:t>Verificación de las obligaciones de transparencia</a:t>
            </a:r>
          </a:p>
        </p:txBody>
      </p:sp>
      <p:sp>
        <p:nvSpPr>
          <p:cNvPr id="13" name="15 Rectángulo"/>
          <p:cNvSpPr/>
          <p:nvPr/>
        </p:nvSpPr>
        <p:spPr>
          <a:xfrm>
            <a:off x="1526157" y="4305406"/>
            <a:ext cx="518633" cy="565436"/>
          </a:xfrm>
          <a:prstGeom prst="rect">
            <a:avLst/>
          </a:prstGeom>
          <a:solidFill>
            <a:srgbClr val="246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15 Rectángulo"/>
          <p:cNvSpPr/>
          <p:nvPr/>
        </p:nvSpPr>
        <p:spPr>
          <a:xfrm>
            <a:off x="2044790" y="5408167"/>
            <a:ext cx="518633" cy="565436"/>
          </a:xfrm>
          <a:prstGeom prst="rect">
            <a:avLst/>
          </a:prstGeom>
          <a:solidFill>
            <a:srgbClr val="246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7" name="Marcador de contenido 4"/>
          <p:cNvSpPr txBox="1">
            <a:spLocks/>
          </p:cNvSpPr>
          <p:nvPr/>
        </p:nvSpPr>
        <p:spPr>
          <a:xfrm>
            <a:off x="2574578" y="5338586"/>
            <a:ext cx="6865081" cy="720063"/>
          </a:xfrm>
          <a:prstGeom prst="rect">
            <a:avLst/>
          </a:prstGeom>
        </p:spPr>
        <p:txBody>
          <a:bodyPr vert="horz" lIns="100803" tIns="50402" rIns="100803" bIns="50402" rtlCol="0">
            <a:noAutofit/>
          </a:bodyPr>
          <a:lstStyle>
            <a:lvl1pPr marL="378013" indent="-378013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9028" indent="-315011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043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06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078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None/>
              <a:tabLst>
                <a:tab pos="263525" algn="l"/>
              </a:tabLst>
            </a:pPr>
            <a:r>
              <a:rPr lang="es-MX" sz="2400" b="1" dirty="0">
                <a:solidFill>
                  <a:srgbClr val="235D4C"/>
                </a:solidFill>
                <a:cs typeface="Arial" panose="020B0604020202020204" pitchFamily="34" charset="0"/>
              </a:rPr>
              <a:t>Denuncia ciudadana por incumplimiento de las Obligaciones de transparencia</a:t>
            </a:r>
          </a:p>
        </p:txBody>
      </p:sp>
    </p:spTree>
    <p:extLst>
      <p:ext uri="{BB962C8B-B14F-4D97-AF65-F5344CB8AC3E}">
        <p14:creationId xmlns:p14="http://schemas.microsoft.com/office/powerpoint/2010/main" val="800447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04" y="-42347"/>
            <a:ext cx="10095280" cy="7778331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8937"/>
            <a:ext cx="1671558" cy="792088"/>
          </a:xfrm>
          <a:prstGeom prst="rect">
            <a:avLst/>
          </a:prstGeom>
        </p:spPr>
      </p:pic>
      <p:sp>
        <p:nvSpPr>
          <p:cNvPr id="15" name="Rectángulo 9"/>
          <p:cNvSpPr/>
          <p:nvPr/>
        </p:nvSpPr>
        <p:spPr>
          <a:xfrm>
            <a:off x="54298" y="38920"/>
            <a:ext cx="89289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000" dirty="0">
                <a:solidFill>
                  <a:srgbClr val="FCFCFC"/>
                </a:solidFill>
                <a:ea typeface="+mj-ea"/>
                <a:cs typeface="+mj-cs"/>
              </a:rPr>
              <a:t>Ley General de Transparencia y Acceso a la Información Pública</a:t>
            </a:r>
          </a:p>
        </p:txBody>
      </p:sp>
      <p:cxnSp>
        <p:nvCxnSpPr>
          <p:cNvPr id="16" name="Conector recto 15"/>
          <p:cNvCxnSpPr/>
          <p:nvPr/>
        </p:nvCxnSpPr>
        <p:spPr>
          <a:xfrm>
            <a:off x="5022850" y="2790205"/>
            <a:ext cx="0" cy="544201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414338" y="6381853"/>
            <a:ext cx="9937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solidFill>
                  <a:srgbClr val="DD21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Total de obligaciones de transparencia = 170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1017032" y="1561896"/>
            <a:ext cx="8113034" cy="4684998"/>
            <a:chOff x="1017032" y="1561896"/>
            <a:chExt cx="8113034" cy="4684998"/>
          </a:xfrm>
        </p:grpSpPr>
        <p:sp>
          <p:nvSpPr>
            <p:cNvPr id="9" name="Rectángulo 8"/>
            <p:cNvSpPr/>
            <p:nvPr/>
          </p:nvSpPr>
          <p:spPr>
            <a:xfrm>
              <a:off x="3870722" y="3294261"/>
              <a:ext cx="2327629" cy="122413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Título Quinto</a:t>
              </a:r>
            </a:p>
            <a:p>
              <a:pPr algn="ctr"/>
              <a:r>
                <a:rPr lang="es-MX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Obligaciones de transparencia</a:t>
              </a:r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1017032" y="4649918"/>
              <a:ext cx="3729755" cy="159697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Capítulo II</a:t>
              </a:r>
            </a:p>
            <a:p>
              <a:pPr algn="ctr"/>
              <a:r>
                <a:rPr lang="es-MX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Obligaciones de transparencia </a:t>
              </a:r>
              <a:r>
                <a:rPr lang="es-MX" sz="2400" b="1" dirty="0">
                  <a:solidFill>
                    <a:srgbClr val="DD21EB"/>
                  </a:solidFill>
                  <a:latin typeface="Century Gothic" panose="020B0502020202020204" pitchFamily="34" charset="0"/>
                </a:rPr>
                <a:t>comunes</a:t>
              </a:r>
            </a:p>
            <a:p>
              <a:pPr algn="ctr"/>
              <a:r>
                <a:rPr lang="es-MX" sz="1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Artículo 70 – </a:t>
              </a:r>
              <a:r>
                <a:rPr lang="es-MX" sz="1800" b="1" dirty="0">
                  <a:solidFill>
                    <a:schemeClr val="accent4">
                      <a:lumMod val="50000"/>
                    </a:schemeClr>
                  </a:solidFill>
                  <a:latin typeface="Century Gothic" panose="020B0502020202020204" pitchFamily="34" charset="0"/>
                </a:rPr>
                <a:t>48 OT</a:t>
              </a:r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5382890" y="4687991"/>
              <a:ext cx="3747176" cy="142855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Capítulo III</a:t>
              </a:r>
            </a:p>
            <a:p>
              <a:pPr algn="ctr"/>
              <a:r>
                <a:rPr lang="es-MX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Obligaciones de transparencia </a:t>
              </a:r>
              <a:r>
                <a:rPr lang="es-MX" sz="2400" b="1" dirty="0">
                  <a:solidFill>
                    <a:srgbClr val="DD21EB"/>
                  </a:solidFill>
                  <a:latin typeface="Century Gothic" panose="020B0502020202020204" pitchFamily="34" charset="0"/>
                </a:rPr>
                <a:t>especificas</a:t>
              </a:r>
            </a:p>
            <a:p>
              <a:pPr algn="ctr"/>
              <a:r>
                <a:rPr lang="es-MX" sz="1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Artículos 71 a 82 – </a:t>
              </a:r>
              <a:r>
                <a:rPr lang="es-MX" sz="1800" b="1" dirty="0">
                  <a:solidFill>
                    <a:schemeClr val="accent4">
                      <a:lumMod val="50000"/>
                    </a:schemeClr>
                  </a:solidFill>
                  <a:latin typeface="Century Gothic" panose="020B0502020202020204" pitchFamily="34" charset="0"/>
                </a:rPr>
                <a:t>122 OT</a:t>
              </a:r>
            </a:p>
          </p:txBody>
        </p:sp>
        <p:cxnSp>
          <p:nvCxnSpPr>
            <p:cNvPr id="24" name="Conector recto 23"/>
            <p:cNvCxnSpPr/>
            <p:nvPr/>
          </p:nvCxnSpPr>
          <p:spPr>
            <a:xfrm flipV="1">
              <a:off x="7021221" y="3860789"/>
              <a:ext cx="0" cy="813232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Conector recto 25"/>
            <p:cNvCxnSpPr/>
            <p:nvPr/>
          </p:nvCxnSpPr>
          <p:spPr>
            <a:xfrm flipH="1">
              <a:off x="3047851" y="3846819"/>
              <a:ext cx="815792" cy="1426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Conector recto 27"/>
            <p:cNvCxnSpPr/>
            <p:nvPr/>
          </p:nvCxnSpPr>
          <p:spPr>
            <a:xfrm>
              <a:off x="6198351" y="3846819"/>
              <a:ext cx="822870" cy="1397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Conector recto 28"/>
            <p:cNvCxnSpPr/>
            <p:nvPr/>
          </p:nvCxnSpPr>
          <p:spPr>
            <a:xfrm>
              <a:off x="3047851" y="3846819"/>
              <a:ext cx="0" cy="779182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7" name="Rectángulo: esquinas diagonales cortadas 6"/>
            <p:cNvSpPr/>
            <p:nvPr/>
          </p:nvSpPr>
          <p:spPr>
            <a:xfrm>
              <a:off x="3614831" y="1561896"/>
              <a:ext cx="2865617" cy="1286607"/>
            </a:xfrm>
            <a:prstGeom prst="snip2Diag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softEdge rad="127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400" b="1" dirty="0">
                  <a:latin typeface="Century Gothic" panose="020B0502020202020204" pitchFamily="34" charset="0"/>
                </a:rPr>
                <a:t>Ley General de Transparencia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75281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95280" cy="7778331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8937"/>
            <a:ext cx="1671558" cy="792088"/>
          </a:xfrm>
          <a:prstGeom prst="rect">
            <a:avLst/>
          </a:prstGeom>
        </p:spPr>
      </p:pic>
      <p:sp>
        <p:nvSpPr>
          <p:cNvPr id="15" name="Rectángulo 9"/>
          <p:cNvSpPr/>
          <p:nvPr/>
        </p:nvSpPr>
        <p:spPr>
          <a:xfrm>
            <a:off x="0" y="85827"/>
            <a:ext cx="9937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000" dirty="0">
                <a:solidFill>
                  <a:srgbClr val="FCFCFC"/>
                </a:solidFill>
                <a:ea typeface="+mj-ea"/>
                <a:cs typeface="+mj-cs"/>
              </a:rPr>
              <a:t>Obligaciones de Transparencia Comunes</a:t>
            </a:r>
          </a:p>
        </p:txBody>
      </p:sp>
      <p:sp>
        <p:nvSpPr>
          <p:cNvPr id="140" name="2 Marcador de contenido"/>
          <p:cNvSpPr txBox="1">
            <a:spLocks/>
          </p:cNvSpPr>
          <p:nvPr/>
        </p:nvSpPr>
        <p:spPr>
          <a:xfrm>
            <a:off x="366986" y="1494061"/>
            <a:ext cx="8894238" cy="2033528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4000" dirty="0">
                <a:latin typeface="Century Gothic" panose="020B0502020202020204" pitchFamily="34" charset="0"/>
              </a:rPr>
              <a:t>Son todos aquellos requerimientos de información que deben ser atendidos por </a:t>
            </a:r>
            <a:r>
              <a:rPr lang="es-MX" sz="40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TODOS</a:t>
            </a:r>
            <a:r>
              <a:rPr lang="es-MX" sz="4000" dirty="0">
                <a:latin typeface="Century Gothic" panose="020B0502020202020204" pitchFamily="34" charset="0"/>
              </a:rPr>
              <a:t> los sujetos obligados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880" y="3376340"/>
            <a:ext cx="8585344" cy="339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8360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95280" cy="7778331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40773"/>
            <a:ext cx="1134418" cy="537558"/>
          </a:xfrm>
          <a:prstGeom prst="rect">
            <a:avLst/>
          </a:prstGeom>
        </p:spPr>
      </p:pic>
      <p:sp>
        <p:nvSpPr>
          <p:cNvPr id="15" name="Rectángulo 9"/>
          <p:cNvSpPr/>
          <p:nvPr/>
        </p:nvSpPr>
        <p:spPr>
          <a:xfrm>
            <a:off x="79088" y="94164"/>
            <a:ext cx="9937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000" dirty="0">
                <a:solidFill>
                  <a:srgbClr val="FCFCFC"/>
                </a:solidFill>
                <a:ea typeface="+mj-ea"/>
                <a:cs typeface="+mj-cs"/>
              </a:rPr>
              <a:t>Obligaciones de Transparencia Comunes</a:t>
            </a:r>
          </a:p>
        </p:txBody>
      </p:sp>
      <p:sp>
        <p:nvSpPr>
          <p:cNvPr id="16" name="4 Rectángulo"/>
          <p:cNvSpPr/>
          <p:nvPr/>
        </p:nvSpPr>
        <p:spPr>
          <a:xfrm>
            <a:off x="270322" y="1369675"/>
            <a:ext cx="446449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2788" indent="-712788" algn="just">
              <a:lnSpc>
                <a:spcPct val="150000"/>
              </a:lnSpc>
            </a:pPr>
            <a:r>
              <a:rPr lang="es-MX" sz="1600" dirty="0"/>
              <a:t>I.	Marco normativo </a:t>
            </a:r>
          </a:p>
          <a:p>
            <a:pPr marL="712788" indent="-712788" algn="just">
              <a:lnSpc>
                <a:spcPct val="150000"/>
              </a:lnSpc>
            </a:pPr>
            <a:r>
              <a:rPr lang="es-MX" sz="1600" b="1" dirty="0">
                <a:solidFill>
                  <a:schemeClr val="accent5">
                    <a:lumMod val="75000"/>
                  </a:schemeClr>
                </a:solidFill>
              </a:rPr>
              <a:t>II.	Estructura orgánica </a:t>
            </a:r>
          </a:p>
          <a:p>
            <a:pPr marL="712788" indent="-712788" algn="just">
              <a:lnSpc>
                <a:spcPct val="150000"/>
              </a:lnSpc>
            </a:pPr>
            <a:r>
              <a:rPr lang="es-MX" sz="1600" dirty="0"/>
              <a:t>III.	Facultades de cada Área</a:t>
            </a:r>
          </a:p>
          <a:p>
            <a:pPr marL="712788" indent="-712788" algn="just">
              <a:lnSpc>
                <a:spcPct val="150000"/>
              </a:lnSpc>
            </a:pPr>
            <a:r>
              <a:rPr lang="es-MX" sz="1600" dirty="0"/>
              <a:t>IV.	Metas y objetivos </a:t>
            </a:r>
            <a:endParaRPr lang="es-MX" sz="1600" dirty="0">
              <a:solidFill>
                <a:schemeClr val="bg1"/>
              </a:solidFill>
            </a:endParaRPr>
          </a:p>
          <a:p>
            <a:pPr marL="712788" indent="-712788" algn="just">
              <a:lnSpc>
                <a:spcPct val="150000"/>
              </a:lnSpc>
            </a:pPr>
            <a:r>
              <a:rPr lang="es-MX" sz="1600" b="1" dirty="0">
                <a:solidFill>
                  <a:schemeClr val="accent5">
                    <a:lumMod val="75000"/>
                  </a:schemeClr>
                </a:solidFill>
              </a:rPr>
              <a:t>V.	Indicadores interés público</a:t>
            </a:r>
          </a:p>
          <a:p>
            <a:pPr marL="712788" indent="-712788" algn="just">
              <a:lnSpc>
                <a:spcPct val="150000"/>
              </a:lnSpc>
            </a:pPr>
            <a:r>
              <a:rPr lang="es-MX" sz="1600" b="1" dirty="0">
                <a:solidFill>
                  <a:schemeClr val="accent5">
                    <a:lumMod val="75000"/>
                  </a:schemeClr>
                </a:solidFill>
              </a:rPr>
              <a:t>VI.	Indicadores de resultados</a:t>
            </a:r>
          </a:p>
          <a:p>
            <a:pPr marL="712788" indent="-712788" algn="just">
              <a:lnSpc>
                <a:spcPct val="150000"/>
              </a:lnSpc>
            </a:pPr>
            <a:r>
              <a:rPr lang="es-MX" sz="1600" dirty="0"/>
              <a:t>VII.	Directorio</a:t>
            </a:r>
          </a:p>
          <a:p>
            <a:pPr marL="712788" indent="-712788" algn="just">
              <a:lnSpc>
                <a:spcPct val="150000"/>
              </a:lnSpc>
            </a:pPr>
            <a:r>
              <a:rPr lang="es-MX" sz="1600" b="1" dirty="0">
                <a:solidFill>
                  <a:schemeClr val="accent5">
                    <a:lumMod val="75000"/>
                  </a:schemeClr>
                </a:solidFill>
              </a:rPr>
              <a:t>VIII.	Remuneración servidores públicos</a:t>
            </a:r>
          </a:p>
          <a:p>
            <a:pPr marL="712788" indent="-712788" algn="just">
              <a:lnSpc>
                <a:spcPct val="150000"/>
              </a:lnSpc>
            </a:pPr>
            <a:r>
              <a:rPr lang="es-MX" sz="1600" b="1" dirty="0">
                <a:solidFill>
                  <a:schemeClr val="accent5">
                    <a:lumMod val="75000"/>
                  </a:schemeClr>
                </a:solidFill>
              </a:rPr>
              <a:t>IX.	Gastos de representación y viáticos</a:t>
            </a:r>
          </a:p>
          <a:p>
            <a:pPr marL="712788" indent="-712788" algn="just">
              <a:lnSpc>
                <a:spcPct val="150000"/>
              </a:lnSpc>
            </a:pPr>
            <a:r>
              <a:rPr lang="es-MX" sz="1600" dirty="0"/>
              <a:t>X.	Total de plazas (base y confianza)</a:t>
            </a:r>
          </a:p>
          <a:p>
            <a:pPr marL="712788" indent="-712788" algn="just">
              <a:lnSpc>
                <a:spcPct val="150000"/>
              </a:lnSpc>
            </a:pPr>
            <a:r>
              <a:rPr lang="es-MX" sz="1600" dirty="0"/>
              <a:t>XI.	Contrataciones honorarios</a:t>
            </a:r>
          </a:p>
          <a:p>
            <a:pPr marL="712788" indent="-712788" algn="just">
              <a:lnSpc>
                <a:spcPct val="150000"/>
              </a:lnSpc>
            </a:pPr>
            <a:r>
              <a:rPr lang="es-MX" sz="1600" b="1" dirty="0">
                <a:solidFill>
                  <a:schemeClr val="accent5">
                    <a:lumMod val="75000"/>
                  </a:schemeClr>
                </a:solidFill>
              </a:rPr>
              <a:t>XII.	Declaraciones patrimoniales</a:t>
            </a:r>
          </a:p>
          <a:p>
            <a:pPr marL="712788" indent="-712788" algn="just">
              <a:lnSpc>
                <a:spcPct val="150000"/>
              </a:lnSpc>
            </a:pPr>
            <a:r>
              <a:rPr lang="es-MX" sz="1600" dirty="0"/>
              <a:t>XIII.	Datos de Unidad de Transparencia</a:t>
            </a:r>
          </a:p>
          <a:p>
            <a:pPr marL="712788" indent="-712788" algn="just">
              <a:lnSpc>
                <a:spcPct val="150000"/>
              </a:lnSpc>
            </a:pPr>
            <a:r>
              <a:rPr lang="es-MX" sz="1600" dirty="0"/>
              <a:t>XIV.	Concursos para ocupar cargos </a:t>
            </a:r>
          </a:p>
          <a:p>
            <a:pPr marL="712788" indent="-712788" algn="just">
              <a:lnSpc>
                <a:spcPct val="150000"/>
              </a:lnSpc>
            </a:pPr>
            <a:r>
              <a:rPr lang="es-MX" sz="1600" dirty="0"/>
              <a:t>XV.	Programas sociales</a:t>
            </a:r>
          </a:p>
          <a:p>
            <a:pPr marL="712788" indent="-712788" algn="just">
              <a:lnSpc>
                <a:spcPct val="150000"/>
              </a:lnSpc>
            </a:pPr>
            <a:r>
              <a:rPr lang="es-MX" sz="1600" b="1" dirty="0">
                <a:solidFill>
                  <a:schemeClr val="accent5">
                    <a:lumMod val="75000"/>
                  </a:schemeClr>
                </a:solidFill>
              </a:rPr>
              <a:t>XVI.	Relaciones laborales y recursos públicos a  sindicatos</a:t>
            </a:r>
          </a:p>
        </p:txBody>
      </p:sp>
      <p:sp>
        <p:nvSpPr>
          <p:cNvPr id="17" name="5 Rectángulo"/>
          <p:cNvSpPr/>
          <p:nvPr/>
        </p:nvSpPr>
        <p:spPr>
          <a:xfrm>
            <a:off x="5022851" y="1390830"/>
            <a:ext cx="4993341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2788" indent="-712788">
              <a:lnSpc>
                <a:spcPct val="150000"/>
              </a:lnSpc>
            </a:pPr>
            <a:r>
              <a:rPr lang="es-MX" sz="1600" b="1" dirty="0">
                <a:solidFill>
                  <a:schemeClr val="accent5">
                    <a:lumMod val="75000"/>
                  </a:schemeClr>
                </a:solidFill>
              </a:rPr>
              <a:t>XVII.	Datos curriculares</a:t>
            </a:r>
          </a:p>
          <a:p>
            <a:pPr marL="712788" indent="-712788">
              <a:lnSpc>
                <a:spcPct val="150000"/>
              </a:lnSpc>
            </a:pPr>
            <a:r>
              <a:rPr lang="es-MX" sz="1600" dirty="0"/>
              <a:t>XVIII.	Funcionarios sancionados</a:t>
            </a:r>
          </a:p>
          <a:p>
            <a:pPr marL="712788" indent="-712788">
              <a:lnSpc>
                <a:spcPct val="150000"/>
              </a:lnSpc>
            </a:pPr>
            <a:r>
              <a:rPr lang="es-MX" sz="1600" dirty="0"/>
              <a:t>XIX.	Servicios </a:t>
            </a:r>
          </a:p>
          <a:p>
            <a:pPr marL="712788" indent="-712788">
              <a:lnSpc>
                <a:spcPct val="150000"/>
              </a:lnSpc>
            </a:pPr>
            <a:r>
              <a:rPr lang="es-MX" sz="1600" dirty="0"/>
              <a:t>XX.	Trámites</a:t>
            </a:r>
          </a:p>
          <a:p>
            <a:pPr marL="712788" indent="-712788">
              <a:lnSpc>
                <a:spcPct val="150000"/>
              </a:lnSpc>
            </a:pPr>
            <a:r>
              <a:rPr lang="es-MX" sz="1600" b="1" dirty="0">
                <a:solidFill>
                  <a:schemeClr val="accent5">
                    <a:lumMod val="75000"/>
                  </a:schemeClr>
                </a:solidFill>
              </a:rPr>
              <a:t>XXI.	Presupuesto e informes trimestrales</a:t>
            </a:r>
          </a:p>
          <a:p>
            <a:pPr marL="712788" indent="-712788">
              <a:lnSpc>
                <a:spcPct val="150000"/>
              </a:lnSpc>
            </a:pPr>
            <a:r>
              <a:rPr lang="es-MX" sz="1600" dirty="0"/>
              <a:t>XXII.	Deuda pública</a:t>
            </a:r>
          </a:p>
          <a:p>
            <a:pPr marL="712788" indent="-712788">
              <a:lnSpc>
                <a:spcPct val="150000"/>
              </a:lnSpc>
            </a:pPr>
            <a:r>
              <a:rPr lang="es-MX" sz="1600" b="1" dirty="0">
                <a:solidFill>
                  <a:schemeClr val="accent5">
                    <a:lumMod val="75000"/>
                  </a:schemeClr>
                </a:solidFill>
              </a:rPr>
              <a:t>XXIII.	Comunicación social y publicidad </a:t>
            </a:r>
          </a:p>
          <a:p>
            <a:pPr marL="712788" indent="-712788">
              <a:lnSpc>
                <a:spcPct val="150000"/>
              </a:lnSpc>
            </a:pPr>
            <a:r>
              <a:rPr lang="es-MX" sz="1600" b="1" dirty="0">
                <a:solidFill>
                  <a:schemeClr val="accent5">
                    <a:lumMod val="75000"/>
                  </a:schemeClr>
                </a:solidFill>
              </a:rPr>
              <a:t>XXIV.	Resultados de auditorías</a:t>
            </a:r>
          </a:p>
          <a:p>
            <a:pPr marL="712788" indent="-712788">
              <a:lnSpc>
                <a:spcPct val="150000"/>
              </a:lnSpc>
            </a:pPr>
            <a:r>
              <a:rPr lang="es-MX" sz="1600" dirty="0"/>
              <a:t>XXV.	Dictámenes estados financieros</a:t>
            </a:r>
          </a:p>
          <a:p>
            <a:pPr marL="712788" indent="-712788">
              <a:lnSpc>
                <a:spcPct val="150000"/>
              </a:lnSpc>
            </a:pPr>
            <a:r>
              <a:rPr lang="es-MX" sz="1600" b="1" dirty="0">
                <a:solidFill>
                  <a:schemeClr val="accent5">
                    <a:lumMod val="75000"/>
                  </a:schemeClr>
                </a:solidFill>
              </a:rPr>
              <a:t>XXVI.	Personas físicas o morales a quienes se asigne recursos públicos</a:t>
            </a:r>
          </a:p>
          <a:p>
            <a:pPr marL="712788" indent="-712788">
              <a:lnSpc>
                <a:spcPct val="150000"/>
              </a:lnSpc>
              <a:buAutoNum type="romanUcPeriod" startAt="27"/>
            </a:pPr>
            <a:r>
              <a:rPr lang="es-MX" sz="1600" dirty="0"/>
              <a:t>Concesiones, contratos, convenios, permisos, licencias o  autorizaciones otorgados</a:t>
            </a:r>
          </a:p>
          <a:p>
            <a:pPr marL="712788" indent="-712788">
              <a:buAutoNum type="romanUcPeriod" startAt="28"/>
            </a:pPr>
            <a:r>
              <a:rPr lang="es-MX" sz="1600" b="1" dirty="0">
                <a:solidFill>
                  <a:schemeClr val="accent5">
                    <a:lumMod val="75000"/>
                  </a:schemeClr>
                </a:solidFill>
              </a:rPr>
              <a:t>Procedimientos de adjudicación directa, invitación restringida y licitaciones</a:t>
            </a:r>
          </a:p>
          <a:p>
            <a:pPr marL="712788" indent="-712788">
              <a:lnSpc>
                <a:spcPct val="150000"/>
              </a:lnSpc>
            </a:pPr>
            <a:r>
              <a:rPr lang="es-MX" sz="1600" dirty="0"/>
              <a:t>XXIX.	Informes</a:t>
            </a:r>
          </a:p>
          <a:p>
            <a:pPr marL="712788" indent="-712788">
              <a:lnSpc>
                <a:spcPct val="150000"/>
              </a:lnSpc>
            </a:pPr>
            <a:r>
              <a:rPr lang="es-MX" sz="1600" b="1" dirty="0">
                <a:solidFill>
                  <a:schemeClr val="accent5">
                    <a:lumMod val="75000"/>
                  </a:schemeClr>
                </a:solidFill>
              </a:rPr>
              <a:t>XXX.	Estadísticas generadas</a:t>
            </a:r>
          </a:p>
        </p:txBody>
      </p:sp>
      <p:cxnSp>
        <p:nvCxnSpPr>
          <p:cNvPr id="18" name="6 Conector recto"/>
          <p:cNvCxnSpPr/>
          <p:nvPr/>
        </p:nvCxnSpPr>
        <p:spPr>
          <a:xfrm>
            <a:off x="4878834" y="1494061"/>
            <a:ext cx="0" cy="6102573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2695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95280" cy="7778331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40773"/>
            <a:ext cx="1134418" cy="537558"/>
          </a:xfrm>
          <a:prstGeom prst="rect">
            <a:avLst/>
          </a:prstGeom>
        </p:spPr>
      </p:pic>
      <p:sp>
        <p:nvSpPr>
          <p:cNvPr id="15" name="Rectángulo 9"/>
          <p:cNvSpPr/>
          <p:nvPr/>
        </p:nvSpPr>
        <p:spPr>
          <a:xfrm>
            <a:off x="79088" y="94164"/>
            <a:ext cx="9937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000" dirty="0">
                <a:solidFill>
                  <a:srgbClr val="FCFCFC"/>
                </a:solidFill>
                <a:ea typeface="+mj-ea"/>
                <a:cs typeface="+mj-cs"/>
              </a:rPr>
              <a:t>Obligaciones de Transparencia Comunes</a:t>
            </a:r>
          </a:p>
        </p:txBody>
      </p:sp>
      <p:cxnSp>
        <p:nvCxnSpPr>
          <p:cNvPr id="18" name="6 Conector recto"/>
          <p:cNvCxnSpPr/>
          <p:nvPr/>
        </p:nvCxnSpPr>
        <p:spPr>
          <a:xfrm>
            <a:off x="5022850" y="1566069"/>
            <a:ext cx="0" cy="5460487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8" name="13 Rectángulo"/>
          <p:cNvSpPr/>
          <p:nvPr/>
        </p:nvSpPr>
        <p:spPr>
          <a:xfrm>
            <a:off x="129898" y="1699471"/>
            <a:ext cx="48317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indent="-542925">
              <a:lnSpc>
                <a:spcPct val="150000"/>
              </a:lnSpc>
            </a:pPr>
            <a:r>
              <a:rPr lang="es-MX" sz="1600" dirty="0"/>
              <a:t>XXXI.	Informes de avances y documentos financieros</a:t>
            </a:r>
          </a:p>
          <a:p>
            <a:pPr marL="542925" indent="-542925">
              <a:lnSpc>
                <a:spcPct val="150000"/>
              </a:lnSpc>
            </a:pPr>
            <a:r>
              <a:rPr lang="es-MX" sz="1600" b="1" dirty="0">
                <a:solidFill>
                  <a:schemeClr val="accent5">
                    <a:lumMod val="75000"/>
                  </a:schemeClr>
                </a:solidFill>
              </a:rPr>
              <a:t>XXXII.	Padrón proveedores y contratistas</a:t>
            </a:r>
          </a:p>
          <a:p>
            <a:pPr marL="542925" indent="-542925">
              <a:lnSpc>
                <a:spcPct val="150000"/>
              </a:lnSpc>
            </a:pPr>
            <a:r>
              <a:rPr lang="es-MX" sz="1600" dirty="0"/>
              <a:t>XXXIII.	Convenios con sectores social  y privado</a:t>
            </a:r>
          </a:p>
          <a:p>
            <a:pPr marL="542925" indent="-542925">
              <a:lnSpc>
                <a:spcPct val="150000"/>
              </a:lnSpc>
            </a:pPr>
            <a:r>
              <a:rPr lang="es-MX" sz="1600" dirty="0"/>
              <a:t>XXXIV.	Inventario de bienes</a:t>
            </a:r>
          </a:p>
          <a:p>
            <a:pPr marL="542925" indent="-542925">
              <a:lnSpc>
                <a:spcPct val="150000"/>
              </a:lnSpc>
            </a:pPr>
            <a:r>
              <a:rPr lang="es-MX" sz="1600" dirty="0"/>
              <a:t>XXXV.	Recomendaciones y su atención en materia de derechos humanos</a:t>
            </a:r>
          </a:p>
          <a:p>
            <a:pPr marL="542925" indent="-542925">
              <a:lnSpc>
                <a:spcPct val="150000"/>
              </a:lnSpc>
            </a:pPr>
            <a:r>
              <a:rPr lang="es-MX" sz="1600" b="1" dirty="0">
                <a:solidFill>
                  <a:schemeClr val="accent5">
                    <a:lumMod val="75000"/>
                  </a:schemeClr>
                </a:solidFill>
              </a:rPr>
              <a:t>XXXVI. Resoluciones y laudos de juicios</a:t>
            </a:r>
          </a:p>
          <a:p>
            <a:pPr marL="542925" indent="-542925">
              <a:lnSpc>
                <a:spcPct val="150000"/>
              </a:lnSpc>
            </a:pPr>
            <a:r>
              <a:rPr lang="es-MX" sz="1600" dirty="0"/>
              <a:t>XXXVII. Mecanismos de participación ciudadana</a:t>
            </a:r>
          </a:p>
          <a:p>
            <a:pPr marL="542925" indent="-542925">
              <a:lnSpc>
                <a:spcPct val="150000"/>
              </a:lnSpc>
            </a:pPr>
            <a:r>
              <a:rPr lang="es-MX" sz="1600" dirty="0"/>
              <a:t>XXXVIII. Programas ofrecidos</a:t>
            </a:r>
          </a:p>
          <a:p>
            <a:pPr marL="542925" indent="-542925">
              <a:lnSpc>
                <a:spcPct val="150000"/>
              </a:lnSpc>
            </a:pPr>
            <a:r>
              <a:rPr lang="es-MX" sz="1600" dirty="0"/>
              <a:t>XXXIX.	Actas y resoluciones del Comité de Transparencia</a:t>
            </a:r>
          </a:p>
          <a:p>
            <a:pPr marL="542925" indent="-542925">
              <a:lnSpc>
                <a:spcPct val="150000"/>
              </a:lnSpc>
            </a:pPr>
            <a:r>
              <a:rPr lang="es-MX" sz="1600" b="1" dirty="0">
                <a:solidFill>
                  <a:schemeClr val="accent5">
                    <a:lumMod val="75000"/>
                  </a:schemeClr>
                </a:solidFill>
              </a:rPr>
              <a:t>XL.	Evaluaciones y encuestas a programas financiados con recursos públicos</a:t>
            </a:r>
          </a:p>
        </p:txBody>
      </p:sp>
      <p:sp>
        <p:nvSpPr>
          <p:cNvPr id="9" name="12 Rectángulo"/>
          <p:cNvSpPr/>
          <p:nvPr/>
        </p:nvSpPr>
        <p:spPr>
          <a:xfrm>
            <a:off x="5166866" y="1699013"/>
            <a:ext cx="46947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6088" indent="-446088" algn="just">
              <a:lnSpc>
                <a:spcPct val="150000"/>
              </a:lnSpc>
            </a:pPr>
            <a:r>
              <a:rPr lang="es-MX" sz="1600" dirty="0"/>
              <a:t>XLI.	Estudios pagados con recursos públicos</a:t>
            </a:r>
          </a:p>
          <a:p>
            <a:pPr marL="446088" indent="-446088" algn="just">
              <a:lnSpc>
                <a:spcPct val="150000"/>
              </a:lnSpc>
            </a:pPr>
            <a:r>
              <a:rPr lang="es-MX" sz="1600" b="1" dirty="0">
                <a:solidFill>
                  <a:schemeClr val="accent5">
                    <a:lumMod val="75000"/>
                  </a:schemeClr>
                </a:solidFill>
              </a:rPr>
              <a:t>XLII.	Pagos a jubilados y pensionados</a:t>
            </a:r>
          </a:p>
          <a:p>
            <a:pPr marL="446088" indent="-446088" algn="just">
              <a:lnSpc>
                <a:spcPct val="150000"/>
              </a:lnSpc>
            </a:pPr>
            <a:r>
              <a:rPr lang="es-MX" sz="1600" dirty="0"/>
              <a:t>XLIII. 	Ingresos totales del sujeto obligado</a:t>
            </a:r>
          </a:p>
          <a:p>
            <a:pPr marL="446088" indent="-446088" algn="just">
              <a:lnSpc>
                <a:spcPct val="150000"/>
              </a:lnSpc>
            </a:pPr>
            <a:r>
              <a:rPr lang="es-MX" sz="1600" dirty="0"/>
              <a:t>XLIV.	Donaciones en dinero o en especie</a:t>
            </a:r>
          </a:p>
          <a:p>
            <a:pPr marL="446088" indent="-446088" algn="just">
              <a:lnSpc>
                <a:spcPct val="150000"/>
              </a:lnSpc>
            </a:pPr>
            <a:r>
              <a:rPr lang="es-MX" sz="1600" dirty="0"/>
              <a:t>XLV.	Instrumentos de archivos</a:t>
            </a:r>
          </a:p>
          <a:p>
            <a:pPr marL="446088" indent="-446088" algn="just">
              <a:lnSpc>
                <a:spcPct val="150000"/>
              </a:lnSpc>
            </a:pPr>
            <a:r>
              <a:rPr lang="es-MX" sz="1600" dirty="0"/>
              <a:t>XLVI.	Actas de las sesiones, opiniones y recomendaciones de los consejos consultivos</a:t>
            </a:r>
          </a:p>
          <a:p>
            <a:pPr marL="446088" indent="-446088" algn="just">
              <a:lnSpc>
                <a:spcPct val="150000"/>
              </a:lnSpc>
            </a:pPr>
            <a:r>
              <a:rPr lang="es-MX" sz="1600" dirty="0"/>
              <a:t>XLVII. Solicitudes a empresas concesionarias para intervención e comunicaciones privadas, y la localización geográfica</a:t>
            </a:r>
          </a:p>
          <a:p>
            <a:pPr marL="446088" indent="-446088" algn="just">
              <a:lnSpc>
                <a:spcPct val="150000"/>
              </a:lnSpc>
            </a:pPr>
            <a:r>
              <a:rPr lang="es-MX" sz="1600" b="1" dirty="0">
                <a:solidFill>
                  <a:schemeClr val="accent5">
                    <a:lumMod val="75000"/>
                  </a:schemeClr>
                </a:solidFill>
              </a:rPr>
              <a:t>XLVIII. Otra información útil o relevante</a:t>
            </a:r>
          </a:p>
          <a:p>
            <a:pPr marL="446088" indent="-446088" algn="just">
              <a:lnSpc>
                <a:spcPct val="150000"/>
              </a:lnSpc>
            </a:pPr>
            <a:r>
              <a:rPr lang="es-MX" sz="1600" b="1" dirty="0">
                <a:solidFill>
                  <a:schemeClr val="accent5">
                    <a:lumMod val="75000"/>
                  </a:schemeClr>
                </a:solidFill>
              </a:rPr>
              <a:t>Último párrafo. Tabla de aplicabilidad de las OT</a:t>
            </a:r>
          </a:p>
        </p:txBody>
      </p:sp>
    </p:spTree>
    <p:extLst>
      <p:ext uri="{BB962C8B-B14F-4D97-AF65-F5344CB8AC3E}">
        <p14:creationId xmlns:p14="http://schemas.microsoft.com/office/powerpoint/2010/main" val="15361864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95280" cy="7778331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40773"/>
            <a:ext cx="1134418" cy="537558"/>
          </a:xfrm>
          <a:prstGeom prst="rect">
            <a:avLst/>
          </a:prstGeom>
        </p:spPr>
      </p:pic>
      <p:sp>
        <p:nvSpPr>
          <p:cNvPr id="15" name="Rectángulo 9"/>
          <p:cNvSpPr/>
          <p:nvPr/>
        </p:nvSpPr>
        <p:spPr>
          <a:xfrm>
            <a:off x="79088" y="94164"/>
            <a:ext cx="9937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000" dirty="0">
                <a:solidFill>
                  <a:srgbClr val="FCFCFC"/>
                </a:solidFill>
                <a:ea typeface="+mj-ea"/>
                <a:cs typeface="+mj-cs"/>
              </a:rPr>
              <a:t>Obligaciones de Transparencia Específicas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/>
          <a:srcRect l="14876" t="19415" r="51143" b="11771"/>
          <a:stretch/>
        </p:blipFill>
        <p:spPr>
          <a:xfrm>
            <a:off x="167232" y="2855763"/>
            <a:ext cx="3974776" cy="4527653"/>
          </a:xfrm>
          <a:prstGeom prst="rect">
            <a:avLst/>
          </a:prstGeom>
        </p:spPr>
      </p:pic>
      <p:sp>
        <p:nvSpPr>
          <p:cNvPr id="7" name="2 Marcador de contenido"/>
          <p:cNvSpPr txBox="1">
            <a:spLocks/>
          </p:cNvSpPr>
          <p:nvPr/>
        </p:nvSpPr>
        <p:spPr>
          <a:xfrm>
            <a:off x="259108" y="1443470"/>
            <a:ext cx="9577064" cy="157242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2800" dirty="0">
                <a:latin typeface="Century Gothic" panose="020B0502020202020204" pitchFamily="34" charset="0"/>
              </a:rPr>
              <a:t>Son todos aquellos requerimientos de información que se formulan a los sujetos obligados </a:t>
            </a:r>
            <a:r>
              <a:rPr lang="es-MX" sz="2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de acuerdo al perfil de su misión institucional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950915" y="3260597"/>
            <a:ext cx="2428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s-MX" b="1" dirty="0"/>
              <a:t>Poder Ejecutivo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425257" y="3853162"/>
            <a:ext cx="1992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Poder Legislativo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425257" y="4477881"/>
            <a:ext cx="16537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Poder Judicial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4425257" y="5018640"/>
            <a:ext cx="5253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/>
              <a:t>INE, organismos públicos locales electorales; organismos de protección de derechos humanos y </a:t>
            </a:r>
            <a:r>
              <a:rPr lang="es-MX" sz="1600" b="1"/>
              <a:t>organismos garantes</a:t>
            </a:r>
            <a:endParaRPr lang="es-MX" sz="1600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4401116" y="5643359"/>
            <a:ext cx="4032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Instituciones de educación superior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4425257" y="6134437"/>
            <a:ext cx="2089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Partidos políticos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4401116" y="6680684"/>
            <a:ext cx="4555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Fideicomisos, fondos públicos o análogos</a:t>
            </a:r>
          </a:p>
        </p:txBody>
      </p:sp>
    </p:spTree>
    <p:extLst>
      <p:ext uri="{BB962C8B-B14F-4D97-AF65-F5344CB8AC3E}">
        <p14:creationId xmlns:p14="http://schemas.microsoft.com/office/powerpoint/2010/main" val="17565855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95280" cy="7778331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03995"/>
            <a:ext cx="1412450" cy="669307"/>
          </a:xfrm>
          <a:prstGeom prst="rect">
            <a:avLst/>
          </a:prstGeom>
        </p:spPr>
      </p:pic>
      <p:sp>
        <p:nvSpPr>
          <p:cNvPr id="15" name="Rectángulo 9"/>
          <p:cNvSpPr/>
          <p:nvPr/>
        </p:nvSpPr>
        <p:spPr>
          <a:xfrm>
            <a:off x="79088" y="94164"/>
            <a:ext cx="9937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000" dirty="0">
                <a:solidFill>
                  <a:srgbClr val="FCFCFC"/>
                </a:solidFill>
                <a:ea typeface="+mj-ea"/>
                <a:cs typeface="+mj-cs"/>
              </a:rPr>
              <a:t>Obligaciones de Transparencia Específicas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/>
          <a:srcRect l="50131" t="22869" r="14161" b="15219"/>
          <a:stretch/>
        </p:blipFill>
        <p:spPr>
          <a:xfrm>
            <a:off x="136464" y="3051637"/>
            <a:ext cx="4244550" cy="4139556"/>
          </a:xfrm>
          <a:prstGeom prst="rect">
            <a:avLst/>
          </a:prstGeom>
        </p:spPr>
      </p:pic>
      <p:sp>
        <p:nvSpPr>
          <p:cNvPr id="7" name="2 Marcador de contenido"/>
          <p:cNvSpPr txBox="1">
            <a:spLocks/>
          </p:cNvSpPr>
          <p:nvPr/>
        </p:nvSpPr>
        <p:spPr>
          <a:xfrm>
            <a:off x="259108" y="1443470"/>
            <a:ext cx="9577064" cy="1690772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3200" dirty="0">
                <a:latin typeface="Century Gothic" panose="020B0502020202020204" pitchFamily="34" charset="0"/>
              </a:rPr>
              <a:t>Son todos aquellos requerimientos de información que se formulan a los sujetos obligados </a:t>
            </a:r>
            <a:r>
              <a:rPr lang="es-MX" sz="32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de acuerdo al perfil de su misión institucional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381014" y="3289916"/>
            <a:ext cx="5671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1" dirty="0"/>
              <a:t>Autoridades administrativas y jurisdiccionales en materia laboral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341808" y="4059358"/>
            <a:ext cx="1263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Sindicatos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341808" y="4611690"/>
            <a:ext cx="44877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Organismos garantes y sujetos obligados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4367208" y="5242568"/>
            <a:ext cx="2409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Organismos garantes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4367208" y="5782693"/>
            <a:ext cx="44877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Organismos garantes y sujetos obligados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4381014" y="6385571"/>
            <a:ext cx="43309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Sujetos obligados del </a:t>
            </a:r>
            <a:r>
              <a:rPr lang="es-MX" b="1"/>
              <a:t>sector energético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8274025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95280" cy="7778331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8937"/>
            <a:ext cx="1671558" cy="792088"/>
          </a:xfrm>
          <a:prstGeom prst="rect">
            <a:avLst/>
          </a:prstGeom>
        </p:spPr>
      </p:pic>
      <p:sp>
        <p:nvSpPr>
          <p:cNvPr id="15" name="Rectángulo 9"/>
          <p:cNvSpPr/>
          <p:nvPr/>
        </p:nvSpPr>
        <p:spPr>
          <a:xfrm>
            <a:off x="20245" y="65975"/>
            <a:ext cx="99371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000" dirty="0">
                <a:solidFill>
                  <a:srgbClr val="FCFCFC"/>
                </a:solidFill>
                <a:ea typeface="+mj-ea"/>
                <a:cs typeface="+mj-cs"/>
              </a:rPr>
              <a:t>Ley Federal de Transparencia y Acceso a la Información Pública</a:t>
            </a:r>
          </a:p>
        </p:txBody>
      </p:sp>
      <p:sp>
        <p:nvSpPr>
          <p:cNvPr id="9" name="Rectángulo 8"/>
          <p:cNvSpPr/>
          <p:nvPr/>
        </p:nvSpPr>
        <p:spPr>
          <a:xfrm>
            <a:off x="3859035" y="3406414"/>
            <a:ext cx="2327629" cy="12158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Título Tercero</a:t>
            </a:r>
          </a:p>
          <a:p>
            <a:pPr algn="ctr"/>
            <a:r>
              <a:rPr lang="es-MX" i="1" dirty="0">
                <a:solidFill>
                  <a:schemeClr val="tx1"/>
                </a:solidFill>
                <a:latin typeface="Century Gothic" panose="020B0502020202020204" pitchFamily="34" charset="0"/>
              </a:rPr>
              <a:t>Obligaciones de transparencia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3518032" y="5166468"/>
            <a:ext cx="3009633" cy="9961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Capítulos I y II</a:t>
            </a:r>
          </a:p>
          <a:p>
            <a:pPr algn="ctr"/>
            <a:r>
              <a:rPr lang="es-MX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Artículos 68 a 76</a:t>
            </a:r>
            <a:endParaRPr lang="es-MX" sz="1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6" name="Conector recto 15"/>
          <p:cNvCxnSpPr/>
          <p:nvPr/>
        </p:nvCxnSpPr>
        <p:spPr>
          <a:xfrm>
            <a:off x="5022850" y="2862213"/>
            <a:ext cx="0" cy="544201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Conector recto 23"/>
          <p:cNvCxnSpPr>
            <a:endCxn id="9" idx="2"/>
          </p:cNvCxnSpPr>
          <p:nvPr/>
        </p:nvCxnSpPr>
        <p:spPr>
          <a:xfrm flipV="1">
            <a:off x="5022849" y="4622268"/>
            <a:ext cx="1" cy="552484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866250" y="6162606"/>
            <a:ext cx="893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obligaciones de transparencia = 258</a:t>
            </a:r>
          </a:p>
        </p:txBody>
      </p:sp>
      <p:sp>
        <p:nvSpPr>
          <p:cNvPr id="7" name="Rectángulo: esquinas diagonales cortadas 6"/>
          <p:cNvSpPr/>
          <p:nvPr/>
        </p:nvSpPr>
        <p:spPr>
          <a:xfrm>
            <a:off x="3518032" y="1458621"/>
            <a:ext cx="3009633" cy="1512168"/>
          </a:xfrm>
          <a:prstGeom prst="snip2Diag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latin typeface="Century Gothic" panose="020B0502020202020204" pitchFamily="34" charset="0"/>
              </a:rPr>
              <a:t>Ley Federal de Transparencia</a:t>
            </a:r>
          </a:p>
        </p:txBody>
      </p:sp>
    </p:spTree>
    <p:extLst>
      <p:ext uri="{BB962C8B-B14F-4D97-AF65-F5344CB8AC3E}">
        <p14:creationId xmlns:p14="http://schemas.microsoft.com/office/powerpoint/2010/main" val="12844077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95280" cy="7778331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8937"/>
            <a:ext cx="1671558" cy="792088"/>
          </a:xfrm>
          <a:prstGeom prst="rect">
            <a:avLst/>
          </a:prstGeom>
        </p:spPr>
      </p:pic>
      <p:sp>
        <p:nvSpPr>
          <p:cNvPr id="15" name="Rectángulo 9"/>
          <p:cNvSpPr/>
          <p:nvPr/>
        </p:nvSpPr>
        <p:spPr>
          <a:xfrm>
            <a:off x="79088" y="94164"/>
            <a:ext cx="9937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000" dirty="0">
                <a:solidFill>
                  <a:srgbClr val="FCFCFC"/>
                </a:solidFill>
                <a:ea typeface="+mj-ea"/>
                <a:cs typeface="+mj-cs"/>
              </a:rPr>
              <a:t>Obligaciones de Transparencia Federales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5924595" y="2142134"/>
            <a:ext cx="3922791" cy="5426016"/>
            <a:chOff x="4781041" y="1682507"/>
            <a:chExt cx="3498551" cy="5240453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81043" y="1682507"/>
              <a:ext cx="3481193" cy="1008112"/>
            </a:xfrm>
            <a:prstGeom prst="rect">
              <a:avLst/>
            </a:prstGeom>
          </p:spPr>
        </p:pic>
        <p:sp>
          <p:nvSpPr>
            <p:cNvPr id="16" name="CuadroTexto 15"/>
            <p:cNvSpPr txBox="1"/>
            <p:nvPr/>
          </p:nvSpPr>
          <p:spPr>
            <a:xfrm>
              <a:off x="4984298" y="1952120"/>
              <a:ext cx="1208985" cy="369332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s-MX" sz="1800" dirty="0"/>
                <a:t>Artículo 68</a:t>
              </a:r>
            </a:p>
          </p:txBody>
        </p:sp>
        <p:grpSp>
          <p:nvGrpSpPr>
            <p:cNvPr id="17" name="Grupo 16"/>
            <p:cNvGrpSpPr/>
            <p:nvPr/>
          </p:nvGrpSpPr>
          <p:grpSpPr>
            <a:xfrm>
              <a:off x="6521639" y="1976656"/>
              <a:ext cx="1272951" cy="351040"/>
              <a:chOff x="1944771" y="209055"/>
              <a:chExt cx="1081082" cy="301969"/>
            </a:xfrm>
          </p:grpSpPr>
          <p:sp>
            <p:nvSpPr>
              <p:cNvPr id="18" name="Rectángulo: esquinas redondeadas 17"/>
              <p:cNvSpPr/>
              <p:nvPr/>
            </p:nvSpPr>
            <p:spPr>
              <a:xfrm>
                <a:off x="1944771" y="209055"/>
                <a:ext cx="1081082" cy="301969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sp>
          <p:sp>
            <p:nvSpPr>
              <p:cNvPr id="19" name="Rectángulo: esquinas redondeadas 4"/>
              <p:cNvSpPr txBox="1"/>
              <p:nvPr/>
            </p:nvSpPr>
            <p:spPr>
              <a:xfrm>
                <a:off x="1959512" y="223796"/>
                <a:ext cx="1051600" cy="27248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s-MX" sz="1800" kern="1200" dirty="0"/>
                  <a:t>Sin fracciones</a:t>
                </a:r>
              </a:p>
            </p:txBody>
          </p:sp>
        </p:grpSp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81562" y="2644614"/>
              <a:ext cx="3481193" cy="1008112"/>
            </a:xfrm>
            <a:prstGeom prst="rect">
              <a:avLst/>
            </a:prstGeom>
          </p:spPr>
        </p:pic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81041" y="4783787"/>
              <a:ext cx="3481193" cy="1008112"/>
            </a:xfrm>
            <a:prstGeom prst="rect">
              <a:avLst/>
            </a:prstGeom>
          </p:spPr>
        </p:pic>
        <p:pic>
          <p:nvPicPr>
            <p:cNvPr id="26" name="Imagen 2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81042" y="3659412"/>
              <a:ext cx="3481193" cy="1008112"/>
            </a:xfrm>
            <a:prstGeom prst="rect">
              <a:avLst/>
            </a:prstGeom>
          </p:spPr>
        </p:pic>
        <p:pic>
          <p:nvPicPr>
            <p:cNvPr id="27" name="Imagen 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98399" y="5914848"/>
              <a:ext cx="3481193" cy="1008112"/>
            </a:xfrm>
            <a:prstGeom prst="rect">
              <a:avLst/>
            </a:prstGeom>
          </p:spPr>
        </p:pic>
        <p:sp>
          <p:nvSpPr>
            <p:cNvPr id="28" name="CuadroTexto 27"/>
            <p:cNvSpPr txBox="1"/>
            <p:nvPr/>
          </p:nvSpPr>
          <p:spPr>
            <a:xfrm>
              <a:off x="4977420" y="2971617"/>
              <a:ext cx="1208985" cy="369332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s-MX" sz="1800" dirty="0"/>
                <a:t>Artículo 69</a:t>
              </a:r>
            </a:p>
          </p:txBody>
        </p:sp>
        <p:sp>
          <p:nvSpPr>
            <p:cNvPr id="29" name="CuadroTexto 28"/>
            <p:cNvSpPr txBox="1"/>
            <p:nvPr/>
          </p:nvSpPr>
          <p:spPr>
            <a:xfrm>
              <a:off x="4984298" y="3963413"/>
              <a:ext cx="1208985" cy="369332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s-MX" sz="1800" dirty="0"/>
                <a:t>Artículo 70</a:t>
              </a:r>
            </a:p>
          </p:txBody>
        </p:sp>
        <p:sp>
          <p:nvSpPr>
            <p:cNvPr id="30" name="CuadroTexto 29"/>
            <p:cNvSpPr txBox="1"/>
            <p:nvPr/>
          </p:nvSpPr>
          <p:spPr>
            <a:xfrm>
              <a:off x="4974299" y="5087788"/>
              <a:ext cx="1208985" cy="369332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s-MX" sz="1800" dirty="0"/>
                <a:t>Artículo 71</a:t>
              </a:r>
            </a:p>
          </p:txBody>
        </p:sp>
        <p:sp>
          <p:nvSpPr>
            <p:cNvPr id="31" name="CuadroTexto 30"/>
            <p:cNvSpPr txBox="1"/>
            <p:nvPr/>
          </p:nvSpPr>
          <p:spPr>
            <a:xfrm>
              <a:off x="4974299" y="6217106"/>
              <a:ext cx="1208985" cy="369332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s-MX" sz="1800" dirty="0"/>
                <a:t>Artículo 72</a:t>
              </a:r>
            </a:p>
          </p:txBody>
        </p:sp>
        <p:grpSp>
          <p:nvGrpSpPr>
            <p:cNvPr id="36" name="Grupo 35"/>
            <p:cNvGrpSpPr/>
            <p:nvPr/>
          </p:nvGrpSpPr>
          <p:grpSpPr>
            <a:xfrm>
              <a:off x="6497680" y="2983003"/>
              <a:ext cx="1272951" cy="351040"/>
              <a:chOff x="1944771" y="209055"/>
              <a:chExt cx="1081082" cy="301969"/>
            </a:xfrm>
          </p:grpSpPr>
          <p:sp>
            <p:nvSpPr>
              <p:cNvPr id="37" name="Rectángulo: esquinas redondeadas 36"/>
              <p:cNvSpPr/>
              <p:nvPr/>
            </p:nvSpPr>
            <p:spPr>
              <a:xfrm>
                <a:off x="1944771" y="209055"/>
                <a:ext cx="1081082" cy="301969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sp>
          <p:sp>
            <p:nvSpPr>
              <p:cNvPr id="38" name="Rectángulo: esquinas redondeadas 4"/>
              <p:cNvSpPr txBox="1"/>
              <p:nvPr/>
            </p:nvSpPr>
            <p:spPr>
              <a:xfrm>
                <a:off x="1959512" y="223796"/>
                <a:ext cx="1051600" cy="27248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s-MX" sz="1800" kern="1200" dirty="0"/>
                  <a:t>15 fracciones</a:t>
                </a:r>
              </a:p>
            </p:txBody>
          </p:sp>
        </p:grpSp>
        <p:grpSp>
          <p:nvGrpSpPr>
            <p:cNvPr id="39" name="Grupo 38"/>
            <p:cNvGrpSpPr/>
            <p:nvPr/>
          </p:nvGrpSpPr>
          <p:grpSpPr>
            <a:xfrm>
              <a:off x="6538995" y="3951694"/>
              <a:ext cx="1272951" cy="351040"/>
              <a:chOff x="1944771" y="209055"/>
              <a:chExt cx="1081082" cy="301969"/>
            </a:xfrm>
          </p:grpSpPr>
          <p:sp>
            <p:nvSpPr>
              <p:cNvPr id="40" name="Rectángulo: esquinas redondeadas 39"/>
              <p:cNvSpPr/>
              <p:nvPr/>
            </p:nvSpPr>
            <p:spPr>
              <a:xfrm>
                <a:off x="1944771" y="209055"/>
                <a:ext cx="1081082" cy="301969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sp>
          <p:sp>
            <p:nvSpPr>
              <p:cNvPr id="41" name="Rectángulo: esquinas redondeadas 4"/>
              <p:cNvSpPr txBox="1"/>
              <p:nvPr/>
            </p:nvSpPr>
            <p:spPr>
              <a:xfrm>
                <a:off x="1959512" y="223796"/>
                <a:ext cx="1051600" cy="27248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s-MX" sz="1800" kern="1200" dirty="0"/>
                  <a:t>15 fracciones</a:t>
                </a:r>
              </a:p>
            </p:txBody>
          </p:sp>
        </p:grpSp>
        <p:grpSp>
          <p:nvGrpSpPr>
            <p:cNvPr id="42" name="Grupo 41"/>
            <p:cNvGrpSpPr/>
            <p:nvPr/>
          </p:nvGrpSpPr>
          <p:grpSpPr>
            <a:xfrm>
              <a:off x="6491959" y="5082755"/>
              <a:ext cx="1272951" cy="351040"/>
              <a:chOff x="1944771" y="209055"/>
              <a:chExt cx="1081082" cy="301969"/>
            </a:xfrm>
          </p:grpSpPr>
          <p:sp>
            <p:nvSpPr>
              <p:cNvPr id="43" name="Rectángulo: esquinas redondeadas 42"/>
              <p:cNvSpPr/>
              <p:nvPr/>
            </p:nvSpPr>
            <p:spPr>
              <a:xfrm>
                <a:off x="1944771" y="209055"/>
                <a:ext cx="1081082" cy="301969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sp>
          <p:sp>
            <p:nvSpPr>
              <p:cNvPr id="44" name="Rectángulo: esquinas redondeadas 4"/>
              <p:cNvSpPr txBox="1"/>
              <p:nvPr/>
            </p:nvSpPr>
            <p:spPr>
              <a:xfrm>
                <a:off x="1959512" y="223796"/>
                <a:ext cx="1051600" cy="27248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s-MX" sz="1800" kern="1200" dirty="0"/>
                  <a:t>8 fracciones</a:t>
                </a:r>
              </a:p>
            </p:txBody>
          </p:sp>
        </p:grpSp>
        <p:grpSp>
          <p:nvGrpSpPr>
            <p:cNvPr id="45" name="Grupo 44"/>
            <p:cNvGrpSpPr/>
            <p:nvPr/>
          </p:nvGrpSpPr>
          <p:grpSpPr>
            <a:xfrm>
              <a:off x="6474601" y="6220603"/>
              <a:ext cx="1272951" cy="351040"/>
              <a:chOff x="1944771" y="209055"/>
              <a:chExt cx="1081082" cy="301969"/>
            </a:xfrm>
          </p:grpSpPr>
          <p:sp>
            <p:nvSpPr>
              <p:cNvPr id="46" name="Rectángulo: esquinas redondeadas 45"/>
              <p:cNvSpPr/>
              <p:nvPr/>
            </p:nvSpPr>
            <p:spPr>
              <a:xfrm>
                <a:off x="1944771" y="209055"/>
                <a:ext cx="1081082" cy="301969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sp>
          <p:sp>
            <p:nvSpPr>
              <p:cNvPr id="47" name="Rectángulo: esquinas redondeadas 4"/>
              <p:cNvSpPr txBox="1"/>
              <p:nvPr/>
            </p:nvSpPr>
            <p:spPr>
              <a:xfrm>
                <a:off x="1959512" y="223796"/>
                <a:ext cx="1051600" cy="27248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s-MX" sz="1800" kern="1200" dirty="0"/>
                  <a:t>7 fracciones</a:t>
                </a:r>
              </a:p>
            </p:txBody>
          </p:sp>
        </p:grpSp>
      </p:grpSp>
      <p:sp>
        <p:nvSpPr>
          <p:cNvPr id="63" name="CuadroTexto 62"/>
          <p:cNvSpPr txBox="1"/>
          <p:nvPr/>
        </p:nvSpPr>
        <p:spPr>
          <a:xfrm>
            <a:off x="1553979" y="2621845"/>
            <a:ext cx="42689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Todos los sujetos obligados  Federales:</a:t>
            </a:r>
          </a:p>
        </p:txBody>
      </p:sp>
      <p:sp>
        <p:nvSpPr>
          <p:cNvPr id="64" name="CuadroTexto 63"/>
          <p:cNvSpPr txBox="1"/>
          <p:nvPr/>
        </p:nvSpPr>
        <p:spPr>
          <a:xfrm>
            <a:off x="3020950" y="3593804"/>
            <a:ext cx="2759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Poder Ejecutivo Federal:</a:t>
            </a:r>
          </a:p>
        </p:txBody>
      </p:sp>
      <p:sp>
        <p:nvSpPr>
          <p:cNvPr id="65" name="CuadroTexto 64"/>
          <p:cNvSpPr txBox="1"/>
          <p:nvPr/>
        </p:nvSpPr>
        <p:spPr>
          <a:xfrm>
            <a:off x="2917044" y="4572347"/>
            <a:ext cx="2905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Poder Legislativo Federal:</a:t>
            </a:r>
          </a:p>
        </p:txBody>
      </p:sp>
      <p:sp>
        <p:nvSpPr>
          <p:cNvPr id="66" name="CuadroTexto 65"/>
          <p:cNvSpPr txBox="1"/>
          <p:nvPr/>
        </p:nvSpPr>
        <p:spPr>
          <a:xfrm>
            <a:off x="3328079" y="5732977"/>
            <a:ext cx="2567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Poder Judicial Federal:</a:t>
            </a:r>
          </a:p>
        </p:txBody>
      </p:sp>
      <p:sp>
        <p:nvSpPr>
          <p:cNvPr id="67" name="CuadroTexto 66"/>
          <p:cNvSpPr txBox="1"/>
          <p:nvPr/>
        </p:nvSpPr>
        <p:spPr>
          <a:xfrm>
            <a:off x="3369499" y="6850562"/>
            <a:ext cx="2396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Órganos autónomos:</a:t>
            </a:r>
          </a:p>
        </p:txBody>
      </p:sp>
      <p:sp>
        <p:nvSpPr>
          <p:cNvPr id="70" name="2 Marcador de contenido"/>
          <p:cNvSpPr txBox="1">
            <a:spLocks/>
          </p:cNvSpPr>
          <p:nvPr/>
        </p:nvSpPr>
        <p:spPr>
          <a:xfrm>
            <a:off x="79088" y="1381240"/>
            <a:ext cx="9577064" cy="851279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2800" dirty="0">
                <a:latin typeface="Century Gothic" panose="020B0502020202020204" pitchFamily="34" charset="0"/>
              </a:rPr>
              <a:t>En cada obligación de transparencia la Ley Federal especifica quién genera y publica la información:</a:t>
            </a:r>
            <a:endParaRPr lang="es-MX" sz="28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7380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95280" cy="7778331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8937"/>
            <a:ext cx="1671558" cy="792088"/>
          </a:xfrm>
          <a:prstGeom prst="rect">
            <a:avLst/>
          </a:prstGeom>
        </p:spPr>
      </p:pic>
      <p:sp>
        <p:nvSpPr>
          <p:cNvPr id="15" name="Rectángulo 9"/>
          <p:cNvSpPr/>
          <p:nvPr/>
        </p:nvSpPr>
        <p:spPr>
          <a:xfrm>
            <a:off x="79088" y="94164"/>
            <a:ext cx="9937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000" dirty="0">
                <a:solidFill>
                  <a:srgbClr val="FCFCFC"/>
                </a:solidFill>
                <a:ea typeface="+mj-ea"/>
                <a:cs typeface="+mj-cs"/>
              </a:rPr>
              <a:t>Obligaciones de Transparencia Federales</a:t>
            </a: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1985" y="5414359"/>
            <a:ext cx="3481193" cy="1008112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024" y="5414359"/>
            <a:ext cx="3481193" cy="1008112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280" y="3870412"/>
            <a:ext cx="3481193" cy="1008112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278" y="2052076"/>
            <a:ext cx="3481193" cy="1008112"/>
          </a:xfrm>
          <a:prstGeom prst="rect">
            <a:avLst/>
          </a:prstGeom>
        </p:spPr>
      </p:pic>
      <p:sp>
        <p:nvSpPr>
          <p:cNvPr id="32" name="CuadroTexto 31"/>
          <p:cNvSpPr txBox="1"/>
          <p:nvPr/>
        </p:nvSpPr>
        <p:spPr>
          <a:xfrm>
            <a:off x="835779" y="2353868"/>
            <a:ext cx="1324402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dirty="0"/>
              <a:t>Artículo 73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835779" y="4183348"/>
            <a:ext cx="1324402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dirty="0"/>
              <a:t>Artículo 74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827197" y="5678254"/>
            <a:ext cx="1324402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dirty="0"/>
              <a:t>Artículo 75</a:t>
            </a:r>
          </a:p>
        </p:txBody>
      </p:sp>
      <p:sp>
        <p:nvSpPr>
          <p:cNvPr id="35" name="CuadroTexto 34"/>
          <p:cNvSpPr txBox="1"/>
          <p:nvPr/>
        </p:nvSpPr>
        <p:spPr>
          <a:xfrm>
            <a:off x="5047640" y="5692637"/>
            <a:ext cx="1324402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dirty="0"/>
              <a:t>Artículo 76</a:t>
            </a:r>
          </a:p>
        </p:txBody>
      </p:sp>
      <p:grpSp>
        <p:nvGrpSpPr>
          <p:cNvPr id="48" name="Grupo 47"/>
          <p:cNvGrpSpPr/>
          <p:nvPr/>
        </p:nvGrpSpPr>
        <p:grpSpPr>
          <a:xfrm>
            <a:off x="2509850" y="2353868"/>
            <a:ext cx="1272951" cy="351040"/>
            <a:chOff x="1944771" y="209055"/>
            <a:chExt cx="1081082" cy="301969"/>
          </a:xfrm>
        </p:grpSpPr>
        <p:sp>
          <p:nvSpPr>
            <p:cNvPr id="49" name="Rectángulo: esquinas redondeadas 48"/>
            <p:cNvSpPr/>
            <p:nvPr/>
          </p:nvSpPr>
          <p:spPr>
            <a:xfrm>
              <a:off x="1944771" y="209055"/>
              <a:ext cx="1081082" cy="301969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50" name="Rectángulo: esquinas redondeadas 4"/>
            <p:cNvSpPr txBox="1"/>
            <p:nvPr/>
          </p:nvSpPr>
          <p:spPr>
            <a:xfrm>
              <a:off x="1959512" y="223796"/>
              <a:ext cx="1051600" cy="2724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1800" dirty="0"/>
                <a:t>6 </a:t>
              </a:r>
              <a:r>
                <a:rPr lang="es-MX" sz="1800" kern="1200" dirty="0"/>
                <a:t>fracciones</a:t>
              </a:r>
            </a:p>
          </p:txBody>
        </p:sp>
      </p:grpSp>
      <p:grpSp>
        <p:nvGrpSpPr>
          <p:cNvPr id="51" name="Grupo 50"/>
          <p:cNvGrpSpPr/>
          <p:nvPr/>
        </p:nvGrpSpPr>
        <p:grpSpPr>
          <a:xfrm>
            <a:off x="2512846" y="4207883"/>
            <a:ext cx="1269956" cy="454530"/>
            <a:chOff x="1944771" y="209055"/>
            <a:chExt cx="1081082" cy="301969"/>
          </a:xfrm>
        </p:grpSpPr>
        <p:sp>
          <p:nvSpPr>
            <p:cNvPr id="52" name="Rectángulo: esquinas redondeadas 51"/>
            <p:cNvSpPr/>
            <p:nvPr/>
          </p:nvSpPr>
          <p:spPr>
            <a:xfrm>
              <a:off x="1944771" y="209055"/>
              <a:ext cx="1081082" cy="301969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53" name="Rectángulo: esquinas redondeadas 4"/>
            <p:cNvSpPr txBox="1"/>
            <p:nvPr/>
          </p:nvSpPr>
          <p:spPr>
            <a:xfrm>
              <a:off x="1959512" y="223796"/>
              <a:ext cx="1051600" cy="2724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1800" kern="1200" dirty="0"/>
                <a:t>Sin fracciones</a:t>
              </a:r>
            </a:p>
          </p:txBody>
        </p:sp>
      </p:grpSp>
      <p:grpSp>
        <p:nvGrpSpPr>
          <p:cNvPr id="57" name="Grupo 56"/>
          <p:cNvGrpSpPr/>
          <p:nvPr/>
        </p:nvGrpSpPr>
        <p:grpSpPr>
          <a:xfrm>
            <a:off x="6652581" y="5692637"/>
            <a:ext cx="1272951" cy="351040"/>
            <a:chOff x="1944771" y="209055"/>
            <a:chExt cx="1081082" cy="301969"/>
          </a:xfrm>
        </p:grpSpPr>
        <p:sp>
          <p:nvSpPr>
            <p:cNvPr id="58" name="Rectángulo: esquinas redondeadas 57"/>
            <p:cNvSpPr/>
            <p:nvPr/>
          </p:nvSpPr>
          <p:spPr>
            <a:xfrm>
              <a:off x="1944771" y="209055"/>
              <a:ext cx="1081082" cy="301969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59" name="Rectángulo: esquinas redondeadas 4"/>
            <p:cNvSpPr txBox="1"/>
            <p:nvPr/>
          </p:nvSpPr>
          <p:spPr>
            <a:xfrm>
              <a:off x="1959512" y="223796"/>
              <a:ext cx="1051600" cy="2724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1800" kern="1200" dirty="0"/>
                <a:t>3 fracciones</a:t>
              </a:r>
            </a:p>
          </p:txBody>
        </p:sp>
      </p:grpSp>
      <p:grpSp>
        <p:nvGrpSpPr>
          <p:cNvPr id="60" name="Grupo 59"/>
          <p:cNvGrpSpPr/>
          <p:nvPr/>
        </p:nvGrpSpPr>
        <p:grpSpPr>
          <a:xfrm>
            <a:off x="2400430" y="5685852"/>
            <a:ext cx="1272951" cy="453088"/>
            <a:chOff x="1944771" y="209055"/>
            <a:chExt cx="1081082" cy="389752"/>
          </a:xfrm>
        </p:grpSpPr>
        <p:sp>
          <p:nvSpPr>
            <p:cNvPr id="61" name="Rectángulo: esquinas redondeadas 60"/>
            <p:cNvSpPr/>
            <p:nvPr/>
          </p:nvSpPr>
          <p:spPr>
            <a:xfrm>
              <a:off x="1944771" y="209055"/>
              <a:ext cx="1081082" cy="301969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62" name="Rectángulo: esquinas redondeadas 4"/>
            <p:cNvSpPr txBox="1"/>
            <p:nvPr/>
          </p:nvSpPr>
          <p:spPr>
            <a:xfrm>
              <a:off x="1959512" y="223796"/>
              <a:ext cx="1066341" cy="37501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1800" kern="1200" dirty="0"/>
                <a:t>Sin fracciones</a:t>
              </a:r>
            </a:p>
          </p:txBody>
        </p:sp>
      </p:grpSp>
      <p:sp>
        <p:nvSpPr>
          <p:cNvPr id="68" name="CuadroTexto 67"/>
          <p:cNvSpPr txBox="1"/>
          <p:nvPr/>
        </p:nvSpPr>
        <p:spPr>
          <a:xfrm>
            <a:off x="546448" y="1586338"/>
            <a:ext cx="3420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Sujetos en materia energética:</a:t>
            </a:r>
          </a:p>
        </p:txBody>
      </p:sp>
      <p:sp>
        <p:nvSpPr>
          <p:cNvPr id="69" name="CuadroTexto 68"/>
          <p:cNvSpPr txBox="1"/>
          <p:nvPr/>
        </p:nvSpPr>
        <p:spPr>
          <a:xfrm>
            <a:off x="546448" y="2959264"/>
            <a:ext cx="9325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/>
              <a:t>- Personas físicas o morales que reciben y ejercen recursos públicos realizan actos de autoridad; Sindicatos que reciban y ejerzan recursos públicos y Partidos políticos:</a:t>
            </a:r>
          </a:p>
        </p:txBody>
      </p:sp>
      <p:sp>
        <p:nvSpPr>
          <p:cNvPr id="70" name="CuadroTexto 69"/>
          <p:cNvSpPr txBox="1"/>
          <p:nvPr/>
        </p:nvSpPr>
        <p:spPr>
          <a:xfrm>
            <a:off x="558354" y="4927565"/>
            <a:ext cx="9325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/>
              <a:t>- INAI y sujetos obligados Federales:</a:t>
            </a:r>
          </a:p>
        </p:txBody>
      </p:sp>
    </p:spTree>
    <p:extLst>
      <p:ext uri="{BB962C8B-B14F-4D97-AF65-F5344CB8AC3E}">
        <p14:creationId xmlns:p14="http://schemas.microsoft.com/office/powerpoint/2010/main" val="33579646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107"/>
            <a:ext cx="10095280" cy="7778331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8937"/>
            <a:ext cx="1671558" cy="792088"/>
          </a:xfrm>
          <a:prstGeom prst="rect">
            <a:avLst/>
          </a:prstGeom>
        </p:spPr>
      </p:pic>
      <p:sp>
        <p:nvSpPr>
          <p:cNvPr id="15" name="Rectángulo 9"/>
          <p:cNvSpPr/>
          <p:nvPr/>
        </p:nvSpPr>
        <p:spPr>
          <a:xfrm>
            <a:off x="270322" y="1754454"/>
            <a:ext cx="62301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dirty="0">
                <a:latin typeface="Century Gothic" panose="020B0502020202020204" pitchFamily="34" charset="0"/>
              </a:rPr>
              <a:t>El último párrafo del artículo 70 de la Ley General</a:t>
            </a:r>
          </a:p>
        </p:txBody>
      </p:sp>
      <p:pic>
        <p:nvPicPr>
          <p:cNvPr id="1026" name="Picture 2" descr="Resultado de imagen para aplicabilida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72" y="2070125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270322" y="3282935"/>
            <a:ext cx="64087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prstClr val="black"/>
                </a:solidFill>
                <a:latin typeface="Century Gothic" panose="020B0502020202020204"/>
              </a:rPr>
              <a:t>Los sujetos obligados deberán informar a los organismos garantes y verificar que se publiquen en la Plataforma Nacional, los </a:t>
            </a:r>
            <a:r>
              <a:rPr lang="es-MX" sz="2400" b="1" dirty="0">
                <a:solidFill>
                  <a:prstClr val="black"/>
                </a:solidFill>
                <a:latin typeface="Century Gothic" panose="020B0502020202020204"/>
              </a:rPr>
              <a:t>rubros que son aplicables</a:t>
            </a:r>
            <a:r>
              <a:rPr lang="es-MX" sz="2400" dirty="0">
                <a:solidFill>
                  <a:prstClr val="black"/>
                </a:solidFill>
                <a:latin typeface="Century Gothic" panose="020B0502020202020204"/>
              </a:rPr>
              <a:t>, con el objeto de que éstos verifiquen y aprueben, de forma fundada y motivada, la relación de fracciones aplicables a cada sujeto obligado.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26306" y="61642"/>
            <a:ext cx="99193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dirty="0">
                <a:solidFill>
                  <a:srgbClr val="FCFCFC"/>
                </a:solidFill>
                <a:ea typeface="+mj-ea"/>
                <a:cs typeface="+mj-cs"/>
              </a:rPr>
              <a:t>Aplicabilidad de las obligaciones de transparencia</a:t>
            </a:r>
          </a:p>
        </p:txBody>
      </p:sp>
    </p:spTree>
    <p:extLst>
      <p:ext uri="{BB962C8B-B14F-4D97-AF65-F5344CB8AC3E}">
        <p14:creationId xmlns:p14="http://schemas.microsoft.com/office/powerpoint/2010/main" val="1652606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01510" cy="7783131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8937"/>
            <a:ext cx="1671558" cy="792088"/>
          </a:xfrm>
          <a:prstGeom prst="rect">
            <a:avLst/>
          </a:prstGeom>
        </p:spPr>
      </p:pic>
      <p:sp>
        <p:nvSpPr>
          <p:cNvPr id="10" name="Marcador de contenido 4"/>
          <p:cNvSpPr txBox="1">
            <a:spLocks/>
          </p:cNvSpPr>
          <p:nvPr/>
        </p:nvSpPr>
        <p:spPr>
          <a:xfrm>
            <a:off x="2838289" y="3436266"/>
            <a:ext cx="5856969" cy="621070"/>
          </a:xfrm>
          <a:prstGeom prst="rect">
            <a:avLst/>
          </a:prstGeom>
        </p:spPr>
        <p:txBody>
          <a:bodyPr vert="horz" lIns="100803" tIns="50402" rIns="100803" bIns="50402" rtlCol="0">
            <a:noAutofit/>
          </a:bodyPr>
          <a:lstStyle>
            <a:lvl1pPr marL="378013" indent="-378013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9028" indent="-315011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043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06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078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tabLst>
                <a:tab pos="263525" algn="l"/>
              </a:tabLst>
            </a:pPr>
            <a:endParaRPr lang="es-MX" sz="1800" b="1" dirty="0">
              <a:solidFill>
                <a:srgbClr val="235D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126306" y="125909"/>
            <a:ext cx="7200800" cy="6608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dirty="0">
                <a:solidFill>
                  <a:srgbClr val="FCFCFC"/>
                </a:solidFill>
                <a:latin typeface="+mn-lt"/>
              </a:rPr>
              <a:t>Antes de comenzar…</a:t>
            </a:r>
            <a:endParaRPr lang="es-MX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Marcador de contenido 4"/>
          <p:cNvSpPr txBox="1">
            <a:spLocks/>
          </p:cNvSpPr>
          <p:nvPr/>
        </p:nvSpPr>
        <p:spPr>
          <a:xfrm>
            <a:off x="2861663" y="5230093"/>
            <a:ext cx="5810220" cy="512440"/>
          </a:xfrm>
          <a:prstGeom prst="rect">
            <a:avLst/>
          </a:prstGeom>
        </p:spPr>
        <p:txBody>
          <a:bodyPr vert="horz" lIns="100803" tIns="50402" rIns="100803" bIns="50402" rtlCol="0">
            <a:noAutofit/>
          </a:bodyPr>
          <a:lstStyle>
            <a:lvl1pPr marL="378013" indent="-378013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9028" indent="-315011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043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06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078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endParaRPr lang="es-MX" sz="2400" b="1" dirty="0">
              <a:solidFill>
                <a:srgbClr val="235D4C"/>
              </a:solidFill>
            </a:endParaRPr>
          </a:p>
        </p:txBody>
      </p:sp>
      <p:sp>
        <p:nvSpPr>
          <p:cNvPr id="18" name="Marcador de contenido 2"/>
          <p:cNvSpPr txBox="1">
            <a:spLocks/>
          </p:cNvSpPr>
          <p:nvPr/>
        </p:nvSpPr>
        <p:spPr>
          <a:xfrm>
            <a:off x="3727433" y="1702459"/>
            <a:ext cx="5975937" cy="1798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1094" indent="-251094" algn="l" defTabSz="1004377" rtl="0" eaLnBrk="1" latinLnBrk="0" hangingPunct="1">
              <a:lnSpc>
                <a:spcPct val="90000"/>
              </a:lnSpc>
              <a:spcBef>
                <a:spcPts val="1098"/>
              </a:spcBef>
              <a:buFont typeface="Arial" panose="020B0604020202020204" pitchFamily="34" charset="0"/>
              <a:buChar char="•"/>
              <a:defRPr sz="30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283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26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5471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21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7660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1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59848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1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2037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1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4225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1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6414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1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8602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1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2400" dirty="0">
                <a:solidFill>
                  <a:srgbClr val="610E97"/>
                </a:solidFill>
                <a:latin typeface="Century Gothic" panose="020B0502020202020204" pitchFamily="34" charset="0"/>
              </a:rPr>
              <a:t>Puede descargar la presentación y los documentos normativos y técnicos referidos en esta sesión en la carpeta de Dropbox (servicio de alojamiento de archivos en la nube) ubicada en la siguiente dirección:</a:t>
            </a:r>
            <a:endParaRPr lang="es-MX" sz="2400" dirty="0"/>
          </a:p>
        </p:txBody>
      </p:sp>
      <p:sp>
        <p:nvSpPr>
          <p:cNvPr id="20" name="Marcador de contenido 1"/>
          <p:cNvSpPr>
            <a:spLocks noGrp="1"/>
          </p:cNvSpPr>
          <p:nvPr>
            <p:ph idx="1"/>
          </p:nvPr>
        </p:nvSpPr>
        <p:spPr>
          <a:xfrm>
            <a:off x="990402" y="4690400"/>
            <a:ext cx="8447601" cy="95306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MX" sz="6000" b="1" dirty="0"/>
              <a:t>https://goo.gl/739Y9G</a:t>
            </a:r>
          </a:p>
        </p:txBody>
      </p:sp>
      <p:sp>
        <p:nvSpPr>
          <p:cNvPr id="8" name="AutoShape 8" descr="Resultado de imagen para repositorios digitales"/>
          <p:cNvSpPr>
            <a:spLocks noChangeAspect="1" noChangeArrowheads="1"/>
          </p:cNvSpPr>
          <p:nvPr/>
        </p:nvSpPr>
        <p:spPr bwMode="auto">
          <a:xfrm>
            <a:off x="4870449" y="3717924"/>
            <a:ext cx="1151097" cy="115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36" name="Picture 12" descr="Resultado de imagen para repositorios digital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82" y="1498688"/>
            <a:ext cx="3262392" cy="244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9748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" y="0"/>
            <a:ext cx="10040982" cy="7736495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8937"/>
            <a:ext cx="1671558" cy="792088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14338" y="5747288"/>
            <a:ext cx="8793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dirty="0">
                <a:solidFill>
                  <a:prstClr val="black"/>
                </a:solidFill>
              </a:rPr>
              <a:t>Cada formato aplicable al sujeto obligado es </a:t>
            </a:r>
            <a:r>
              <a:rPr lang="es-MX" sz="2800" dirty="0">
                <a:solidFill>
                  <a:srgbClr val="7030A0"/>
                </a:solidFill>
              </a:rPr>
              <a:t>asignado por las Direcciones Generales de Enlace </a:t>
            </a:r>
            <a:r>
              <a:rPr lang="es-MX" sz="2800" dirty="0">
                <a:solidFill>
                  <a:prstClr val="black"/>
                </a:solidFill>
              </a:rPr>
              <a:t>en el SIPOT.</a:t>
            </a:r>
          </a:p>
        </p:txBody>
      </p:sp>
      <p:sp>
        <p:nvSpPr>
          <p:cNvPr id="10" name="Marcador de contenido 2"/>
          <p:cNvSpPr>
            <a:spLocks noGrp="1"/>
          </p:cNvSpPr>
          <p:nvPr>
            <p:ph idx="1"/>
          </p:nvPr>
        </p:nvSpPr>
        <p:spPr>
          <a:xfrm>
            <a:off x="114489" y="2130860"/>
            <a:ext cx="5988481" cy="2387537"/>
          </a:xfrm>
        </p:spPr>
        <p:txBody>
          <a:bodyPr>
            <a:noAutofit/>
          </a:bodyPr>
          <a:lstStyle/>
          <a:p>
            <a:pPr algn="just">
              <a:spcBef>
                <a:spcPts val="1300"/>
              </a:spcBef>
            </a:pPr>
            <a:r>
              <a:rPr lang="es-MX" sz="2400" dirty="0">
                <a:solidFill>
                  <a:prstClr val="black"/>
                </a:solidFill>
                <a:latin typeface="Century Gothic" panose="020B0502020202020204"/>
              </a:rPr>
              <a:t>Los SO informan al INAI cuáles</a:t>
            </a:r>
            <a:r>
              <a:rPr lang="es-MX" sz="2400" b="1" dirty="0">
                <a:solidFill>
                  <a:prstClr val="black"/>
                </a:solidFill>
                <a:latin typeface="Century Gothic" panose="020B0502020202020204"/>
              </a:rPr>
              <a:t> fracciones les aplican </a:t>
            </a:r>
            <a:r>
              <a:rPr lang="es-MX" sz="2400" dirty="0">
                <a:solidFill>
                  <a:prstClr val="black"/>
                </a:solidFill>
                <a:latin typeface="Century Gothic" panose="020B0502020202020204"/>
              </a:rPr>
              <a:t>y, en su caso, de forma fundamentada y motivada, las que no les aplican.</a:t>
            </a:r>
          </a:p>
          <a:p>
            <a:pPr algn="just">
              <a:spcBef>
                <a:spcPts val="1300"/>
              </a:spcBef>
            </a:pPr>
            <a:r>
              <a:rPr lang="es-MX" sz="2400" dirty="0">
                <a:solidFill>
                  <a:prstClr val="black"/>
                </a:solidFill>
                <a:latin typeface="Century Gothic" panose="020B0502020202020204"/>
              </a:rPr>
              <a:t>Una vez verificada y aprobada por el INAI la </a:t>
            </a:r>
            <a:r>
              <a:rPr lang="es-MX" sz="2400" b="1" dirty="0">
                <a:solidFill>
                  <a:prstClr val="black"/>
                </a:solidFill>
                <a:latin typeface="Century Gothic" panose="020B0502020202020204"/>
              </a:rPr>
              <a:t>Tabla de aplicabilidad</a:t>
            </a:r>
            <a:r>
              <a:rPr lang="es-MX" sz="2400" dirty="0">
                <a:solidFill>
                  <a:prstClr val="black"/>
                </a:solidFill>
                <a:latin typeface="Century Gothic" panose="020B0502020202020204"/>
              </a:rPr>
              <a:t>, los SO la difundirán en sus portales de Internet y en la PNT.</a:t>
            </a:r>
          </a:p>
        </p:txBody>
      </p:sp>
      <p:sp>
        <p:nvSpPr>
          <p:cNvPr id="13" name="Rectángulo redondeado 6"/>
          <p:cNvSpPr/>
          <p:nvPr/>
        </p:nvSpPr>
        <p:spPr>
          <a:xfrm>
            <a:off x="7758641" y="2854396"/>
            <a:ext cx="1706635" cy="155347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300"/>
              </a:lnSpc>
            </a:pPr>
            <a:r>
              <a:rPr lang="es-MX" sz="2000" b="1" dirty="0">
                <a:hlinkClick r:id="rId5"/>
              </a:rPr>
              <a:t>Tabla de aplicabilidad</a:t>
            </a:r>
            <a:endParaRPr lang="es-MX" sz="20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9332" y="3281912"/>
            <a:ext cx="1322947" cy="69843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B/>
          </a:sp3d>
        </p:spPr>
      </p:pic>
      <p:sp>
        <p:nvSpPr>
          <p:cNvPr id="11" name="Rectángulo 10"/>
          <p:cNvSpPr/>
          <p:nvPr/>
        </p:nvSpPr>
        <p:spPr>
          <a:xfrm>
            <a:off x="126306" y="61642"/>
            <a:ext cx="9649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dirty="0">
                <a:solidFill>
                  <a:srgbClr val="FCFCFC"/>
                </a:solidFill>
                <a:ea typeface="+mj-ea"/>
                <a:cs typeface="+mj-cs"/>
              </a:rPr>
              <a:t>Aplicabilidad de las obligaciones de transparencia</a:t>
            </a:r>
          </a:p>
        </p:txBody>
      </p:sp>
    </p:spTree>
    <p:extLst>
      <p:ext uri="{BB962C8B-B14F-4D97-AF65-F5344CB8AC3E}">
        <p14:creationId xmlns:p14="http://schemas.microsoft.com/office/powerpoint/2010/main" val="306728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" y="-19574"/>
            <a:ext cx="10095280" cy="7778331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8937"/>
            <a:ext cx="1671558" cy="792088"/>
          </a:xfrm>
          <a:prstGeom prst="rect">
            <a:avLst/>
          </a:prstGeom>
        </p:spPr>
      </p:pic>
      <p:sp>
        <p:nvSpPr>
          <p:cNvPr id="15" name="Rectángulo 9"/>
          <p:cNvSpPr/>
          <p:nvPr/>
        </p:nvSpPr>
        <p:spPr>
          <a:xfrm>
            <a:off x="835779" y="1621990"/>
            <a:ext cx="83529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¿Dónde y cuándo deben publicar y actualizar los sujetos obligados la información que requieren las leyes?</a:t>
            </a:r>
          </a:p>
        </p:txBody>
      </p:sp>
      <p:pic>
        <p:nvPicPr>
          <p:cNvPr id="1026" name="Picture 2" descr="Resultado de imagen para transparentar informació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570" y="4734421"/>
            <a:ext cx="470007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8967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70" y="22262"/>
            <a:ext cx="10040982" cy="7736495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72" y="-18107"/>
            <a:ext cx="1671558" cy="792088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98314" y="4086349"/>
            <a:ext cx="9577064" cy="2387600"/>
          </a:xfrm>
          <a:prstGeom prst="rect">
            <a:avLst/>
          </a:prstGeom>
        </p:spPr>
        <p:txBody>
          <a:bodyPr vert="horz" lIns="101636" tIns="50818" rIns="101636" bIns="50818" rtlCol="0" anchor="ctr">
            <a:normAutofit fontScale="97500"/>
          </a:bodyPr>
          <a:lstStyle>
            <a:lvl1pPr algn="ctr" defTabSz="1016356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5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Lineamientos Técnicos Generales y Federales</a:t>
            </a:r>
          </a:p>
        </p:txBody>
      </p:sp>
      <p:sp>
        <p:nvSpPr>
          <p:cNvPr id="2" name="1 Rectángulo"/>
          <p:cNvSpPr/>
          <p:nvPr/>
        </p:nvSpPr>
        <p:spPr>
          <a:xfrm>
            <a:off x="9127306" y="6158895"/>
            <a:ext cx="86914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9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319940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95280" cy="7778331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8937"/>
            <a:ext cx="1671558" cy="792088"/>
          </a:xfrm>
          <a:prstGeom prst="rect">
            <a:avLst/>
          </a:prstGeom>
        </p:spPr>
      </p:pic>
      <p:sp>
        <p:nvSpPr>
          <p:cNvPr id="15" name="Rectángulo 9"/>
          <p:cNvSpPr/>
          <p:nvPr/>
        </p:nvSpPr>
        <p:spPr>
          <a:xfrm>
            <a:off x="79088" y="121315"/>
            <a:ext cx="9937104" cy="132343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just"/>
            <a:r>
              <a:rPr lang="es-MX" sz="4000" dirty="0">
                <a:solidFill>
                  <a:srgbClr val="FCFCFC"/>
                </a:solidFill>
                <a:ea typeface="+mj-ea"/>
                <a:cs typeface="+mj-cs"/>
              </a:rPr>
              <a:t>Fundamento normativo para elaborar los Lineamientos Técnicos Generales y Federales</a:t>
            </a:r>
          </a:p>
        </p:txBody>
      </p:sp>
      <p:sp>
        <p:nvSpPr>
          <p:cNvPr id="9" name="Rectángulo 8"/>
          <p:cNvSpPr/>
          <p:nvPr/>
        </p:nvSpPr>
        <p:spPr>
          <a:xfrm>
            <a:off x="90302" y="3418204"/>
            <a:ext cx="4536504" cy="3390733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MX" dirty="0">
                <a:solidFill>
                  <a:schemeClr val="tx1"/>
                </a:solidFill>
                <a:latin typeface="Century Gothic" panose="020B0502020202020204" pitchFamily="34" charset="0"/>
              </a:rPr>
              <a:t>El Consejo Nacional (CN) del Sistema Nacional de Transparencia (SNT) </a:t>
            </a:r>
            <a:r>
              <a:rPr lang="es-MX" b="1" dirty="0">
                <a:solidFill>
                  <a:srgbClr val="7030A0"/>
                </a:solidFill>
                <a:latin typeface="Century Gothic" panose="020B0502020202020204" pitchFamily="34" charset="0"/>
              </a:rPr>
              <a:t>emitirá los Lineamientos Técnicos</a:t>
            </a:r>
            <a:r>
              <a:rPr lang="es-MX" dirty="0">
                <a:solidFill>
                  <a:schemeClr val="tx1"/>
                </a:solidFill>
                <a:latin typeface="Century Gothic" panose="020B0502020202020204" pitchFamily="34" charset="0"/>
              </a:rPr>
              <a:t> que definen los formatos para la publicación de la información del Título Quinto.</a:t>
            </a:r>
          </a:p>
          <a:p>
            <a:pPr algn="just"/>
            <a:endParaRPr lang="es-MX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MX" dirty="0">
                <a:solidFill>
                  <a:schemeClr val="tx1"/>
                </a:solidFill>
                <a:latin typeface="Century Gothic" panose="020B0502020202020204" pitchFamily="34" charset="0"/>
              </a:rPr>
              <a:t>… contemplarán la </a:t>
            </a:r>
            <a:r>
              <a:rPr lang="es-MX" b="1" dirty="0">
                <a:solidFill>
                  <a:srgbClr val="7030A0"/>
                </a:solidFill>
                <a:latin typeface="Century Gothic" panose="020B0502020202020204" pitchFamily="34" charset="0"/>
              </a:rPr>
              <a:t>homologación en la presentación de la información </a:t>
            </a:r>
            <a:r>
              <a:rPr lang="es-MX" dirty="0">
                <a:solidFill>
                  <a:schemeClr val="tx1"/>
                </a:solidFill>
                <a:latin typeface="Century Gothic" panose="020B0502020202020204" pitchFamily="34" charset="0"/>
              </a:rPr>
              <a:t>a la que hace referencia el Título </a:t>
            </a:r>
          </a:p>
        </p:txBody>
      </p:sp>
      <p:cxnSp>
        <p:nvCxnSpPr>
          <p:cNvPr id="16" name="Conector recto 15"/>
          <p:cNvCxnSpPr/>
          <p:nvPr/>
        </p:nvCxnSpPr>
        <p:spPr>
          <a:xfrm>
            <a:off x="2358554" y="2862213"/>
            <a:ext cx="0" cy="544201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Rectángulo: esquinas redondeadas 6"/>
          <p:cNvSpPr/>
          <p:nvPr/>
        </p:nvSpPr>
        <p:spPr>
          <a:xfrm>
            <a:off x="1330268" y="1566069"/>
            <a:ext cx="2180414" cy="129614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  <a:bevelB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Century Gothic" panose="020B0502020202020204" pitchFamily="34" charset="0"/>
              </a:rPr>
              <a:t>Ley General</a:t>
            </a:r>
          </a:p>
          <a:p>
            <a:pPr lvl="0" algn="ctr"/>
            <a:r>
              <a:rPr lang="es-ES" sz="2400" b="1" dirty="0">
                <a:latin typeface="Century Gothic" panose="020B0502020202020204" pitchFamily="34" charset="0"/>
              </a:rPr>
              <a:t>Art. 61</a:t>
            </a:r>
          </a:p>
        </p:txBody>
      </p:sp>
      <p:sp>
        <p:nvSpPr>
          <p:cNvPr id="12" name="Rectángulo: esquinas redondeadas 11"/>
          <p:cNvSpPr/>
          <p:nvPr/>
        </p:nvSpPr>
        <p:spPr>
          <a:xfrm>
            <a:off x="6463010" y="1566069"/>
            <a:ext cx="2180414" cy="1296144"/>
          </a:xfrm>
          <a:prstGeom prst="round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  <a:bevelB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Century Gothic" panose="020B0502020202020204" pitchFamily="34" charset="0"/>
              </a:rPr>
              <a:t>Ley Federal</a:t>
            </a:r>
          </a:p>
          <a:p>
            <a:pPr lvl="0" algn="ctr"/>
            <a:r>
              <a:rPr lang="es-ES" sz="2400" b="1" dirty="0">
                <a:latin typeface="Century Gothic" panose="020B0502020202020204" pitchFamily="34" charset="0"/>
              </a:rPr>
              <a:t>Cuarto transitorio</a:t>
            </a:r>
          </a:p>
        </p:txBody>
      </p:sp>
      <p:cxnSp>
        <p:nvCxnSpPr>
          <p:cNvPr id="13" name="Conector recto 12"/>
          <p:cNvCxnSpPr/>
          <p:nvPr/>
        </p:nvCxnSpPr>
        <p:spPr>
          <a:xfrm>
            <a:off x="7615138" y="2874003"/>
            <a:ext cx="0" cy="544201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Rectángulo 16"/>
          <p:cNvSpPr/>
          <p:nvPr/>
        </p:nvSpPr>
        <p:spPr>
          <a:xfrm>
            <a:off x="5310882" y="3418204"/>
            <a:ext cx="4464496" cy="3390733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MX" dirty="0">
                <a:solidFill>
                  <a:schemeClr val="tx1"/>
                </a:solidFill>
                <a:latin typeface="Century Gothic" panose="020B0502020202020204" pitchFamily="34" charset="0"/>
              </a:rPr>
              <a:t>Para el cumplimiento de las nuevas obligaciones establecidas en los Capítulos I y II del Título Tercero de esta Ley, </a:t>
            </a:r>
            <a:r>
              <a:rPr lang="es-MX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el Pleno del Instituto</a:t>
            </a:r>
            <a:r>
              <a:rPr lang="es-MX" dirty="0">
                <a:solidFill>
                  <a:schemeClr val="tx1"/>
                </a:solidFill>
                <a:latin typeface="Century Gothic" panose="020B0502020202020204" pitchFamily="34" charset="0"/>
              </a:rPr>
              <a:t>… deberá de </a:t>
            </a:r>
            <a:r>
              <a:rPr lang="es-MX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aprobar</a:t>
            </a:r>
            <a:r>
              <a:rPr lang="es-MX" dirty="0">
                <a:solidFill>
                  <a:schemeClr val="tx1"/>
                </a:solidFill>
                <a:latin typeface="Century Gothic" panose="020B0502020202020204" pitchFamily="34" charset="0"/>
              </a:rPr>
              <a:t>… los correspondientes </a:t>
            </a:r>
            <a:r>
              <a:rPr lang="es-MX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lineamientos</a:t>
            </a:r>
            <a:r>
              <a:rPr lang="es-MX" dirty="0">
                <a:solidFill>
                  <a:schemeClr val="tx1"/>
                </a:solidFill>
                <a:latin typeface="Century Gothic" panose="020B0502020202020204" pitchFamily="34" charset="0"/>
              </a:rPr>
              <a:t> que </a:t>
            </a:r>
            <a:r>
              <a:rPr lang="es-MX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regularán la forma, términos y plazos </a:t>
            </a:r>
            <a:r>
              <a:rPr lang="es-MX" dirty="0">
                <a:solidFill>
                  <a:schemeClr val="tx1"/>
                </a:solidFill>
                <a:latin typeface="Century Gothic" panose="020B0502020202020204" pitchFamily="34" charset="0"/>
              </a:rPr>
              <a:t>en que los sujetos obligados del ámbito federal deberán de cumplirlas. </a:t>
            </a:r>
          </a:p>
        </p:txBody>
      </p:sp>
    </p:spTree>
    <p:extLst>
      <p:ext uri="{BB962C8B-B14F-4D97-AF65-F5344CB8AC3E}">
        <p14:creationId xmlns:p14="http://schemas.microsoft.com/office/powerpoint/2010/main" val="928124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" y="-11112"/>
            <a:ext cx="10040982" cy="7736495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8937"/>
            <a:ext cx="1671558" cy="792088"/>
          </a:xfrm>
          <a:prstGeom prst="rect">
            <a:avLst/>
          </a:prstGeom>
        </p:spPr>
      </p:pic>
      <p:sp>
        <p:nvSpPr>
          <p:cNvPr id="15" name="Rectángulo 9"/>
          <p:cNvSpPr/>
          <p:nvPr/>
        </p:nvSpPr>
        <p:spPr>
          <a:xfrm>
            <a:off x="126307" y="77708"/>
            <a:ext cx="97210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000" dirty="0">
                <a:solidFill>
                  <a:srgbClr val="FCFCFC"/>
                </a:solidFill>
                <a:ea typeface="+mj-ea"/>
                <a:cs typeface="+mj-cs"/>
              </a:rPr>
              <a:t>Lineamientos Técnicos Generales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75784838"/>
              </p:ext>
            </p:extLst>
          </p:nvPr>
        </p:nvGraphicFramePr>
        <p:xfrm>
          <a:off x="126307" y="1353158"/>
          <a:ext cx="9577063" cy="6106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Rectángulo 5"/>
          <p:cNvSpPr/>
          <p:nvPr/>
        </p:nvSpPr>
        <p:spPr>
          <a:xfrm>
            <a:off x="521295" y="3480429"/>
            <a:ext cx="2180538" cy="147332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800" dirty="0"/>
              <a:t>Aprobados por el </a:t>
            </a:r>
            <a:r>
              <a:rPr lang="es-MX" sz="1800" b="1" dirty="0"/>
              <a:t>Pleno del SNT </a:t>
            </a:r>
            <a:r>
              <a:rPr lang="es-MX" sz="1800" dirty="0"/>
              <a:t>y publicados en el DOF </a:t>
            </a:r>
          </a:p>
          <a:p>
            <a:pPr algn="ctr"/>
            <a:r>
              <a:rPr lang="es-MX" sz="1800" dirty="0"/>
              <a:t> 4 mayo 2016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914878" y="2297636"/>
            <a:ext cx="1771936" cy="128465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 dirty="0"/>
          </a:p>
          <a:p>
            <a:pPr algn="ctr"/>
            <a:r>
              <a:rPr lang="es-MX" sz="2400" dirty="0"/>
              <a:t>Reformas aprobadas por el SNT</a:t>
            </a:r>
          </a:p>
          <a:p>
            <a:pPr algn="ctr"/>
            <a:endParaRPr lang="es-ES" sz="1800" dirty="0"/>
          </a:p>
        </p:txBody>
      </p:sp>
      <p:sp>
        <p:nvSpPr>
          <p:cNvPr id="9" name="Flecha: a la derecha 8"/>
          <p:cNvSpPr/>
          <p:nvPr/>
        </p:nvSpPr>
        <p:spPr>
          <a:xfrm>
            <a:off x="2957196" y="2698776"/>
            <a:ext cx="928976" cy="4046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Rectángulo 2"/>
          <p:cNvSpPr/>
          <p:nvPr/>
        </p:nvSpPr>
        <p:spPr>
          <a:xfrm>
            <a:off x="6590432" y="2522207"/>
            <a:ext cx="1944216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800" dirty="0"/>
              <a:t>noviembre de 2016</a:t>
            </a:r>
            <a:endParaRPr lang="es-MX" sz="1800" dirty="0"/>
          </a:p>
        </p:txBody>
      </p:sp>
      <p:sp>
        <p:nvSpPr>
          <p:cNvPr id="22" name="Rectángulo 21"/>
          <p:cNvSpPr/>
          <p:nvPr/>
        </p:nvSpPr>
        <p:spPr>
          <a:xfrm>
            <a:off x="6607026" y="3900854"/>
            <a:ext cx="1944216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abril de 2017</a:t>
            </a:r>
            <a:endParaRPr lang="es-MX" dirty="0"/>
          </a:p>
        </p:txBody>
      </p:sp>
      <p:sp>
        <p:nvSpPr>
          <p:cNvPr id="23" name="Rectángulo 22"/>
          <p:cNvSpPr/>
          <p:nvPr/>
        </p:nvSpPr>
        <p:spPr>
          <a:xfrm>
            <a:off x="6590432" y="5279501"/>
            <a:ext cx="1944216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mayo de 2017 </a:t>
            </a:r>
            <a:endParaRPr lang="es-MX" dirty="0"/>
          </a:p>
        </p:txBody>
      </p:sp>
      <p:sp>
        <p:nvSpPr>
          <p:cNvPr id="24" name="Rectángulo 23"/>
          <p:cNvSpPr/>
          <p:nvPr/>
        </p:nvSpPr>
        <p:spPr>
          <a:xfrm>
            <a:off x="6598729" y="6628333"/>
            <a:ext cx="1944216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diciembre de 2017</a:t>
            </a:r>
          </a:p>
          <a:p>
            <a:pPr algn="ctr"/>
            <a:r>
              <a:rPr lang="es-ES" b="1" dirty="0"/>
              <a:t>Vigentes</a:t>
            </a:r>
            <a:endParaRPr lang="es-MX" b="1" dirty="0"/>
          </a:p>
        </p:txBody>
      </p:sp>
      <p:cxnSp>
        <p:nvCxnSpPr>
          <p:cNvPr id="25" name="Conector recto de flecha 24"/>
          <p:cNvCxnSpPr>
            <a:endCxn id="23" idx="0"/>
          </p:cNvCxnSpPr>
          <p:nvPr/>
        </p:nvCxnSpPr>
        <p:spPr>
          <a:xfrm>
            <a:off x="7562540" y="4815254"/>
            <a:ext cx="0" cy="464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>
            <a:stCxn id="23" idx="2"/>
            <a:endCxn id="24" idx="0"/>
          </p:cNvCxnSpPr>
          <p:nvPr/>
        </p:nvCxnSpPr>
        <p:spPr>
          <a:xfrm>
            <a:off x="7562540" y="6193901"/>
            <a:ext cx="8297" cy="4344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Flecha: a la derecha 29"/>
          <p:cNvSpPr/>
          <p:nvPr/>
        </p:nvSpPr>
        <p:spPr>
          <a:xfrm>
            <a:off x="5734984" y="2698776"/>
            <a:ext cx="800034" cy="487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errar llave 6"/>
          <p:cNvSpPr/>
          <p:nvPr/>
        </p:nvSpPr>
        <p:spPr>
          <a:xfrm>
            <a:off x="8551242" y="2572748"/>
            <a:ext cx="288032" cy="3502526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Abrir llave 10"/>
          <p:cNvSpPr/>
          <p:nvPr/>
        </p:nvSpPr>
        <p:spPr>
          <a:xfrm>
            <a:off x="6391002" y="6761206"/>
            <a:ext cx="144016" cy="781527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CuadroTexto 11"/>
          <p:cNvSpPr txBox="1"/>
          <p:nvPr/>
        </p:nvSpPr>
        <p:spPr>
          <a:xfrm>
            <a:off x="4714706" y="6752236"/>
            <a:ext cx="1676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Información 2018 en SIPOT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8796794" y="3902061"/>
            <a:ext cx="1316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/>
              <a:t>Información 2015 - 2017 en SIPOT</a:t>
            </a:r>
          </a:p>
        </p:txBody>
      </p:sp>
      <p:cxnSp>
        <p:nvCxnSpPr>
          <p:cNvPr id="27" name="Conector recto de flecha 26"/>
          <p:cNvCxnSpPr/>
          <p:nvPr/>
        </p:nvCxnSpPr>
        <p:spPr>
          <a:xfrm>
            <a:off x="7554219" y="3480429"/>
            <a:ext cx="8297" cy="4344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386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" y="-11112"/>
            <a:ext cx="10040982" cy="7736495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8937"/>
            <a:ext cx="1671558" cy="792088"/>
          </a:xfrm>
          <a:prstGeom prst="rect">
            <a:avLst/>
          </a:prstGeom>
        </p:spPr>
      </p:pic>
      <p:sp>
        <p:nvSpPr>
          <p:cNvPr id="15" name="Rectángulo 9"/>
          <p:cNvSpPr/>
          <p:nvPr/>
        </p:nvSpPr>
        <p:spPr>
          <a:xfrm>
            <a:off x="126307" y="77708"/>
            <a:ext cx="97210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000" dirty="0">
                <a:solidFill>
                  <a:srgbClr val="FCFCFC"/>
                </a:solidFill>
                <a:ea typeface="+mj-ea"/>
                <a:cs typeface="+mj-cs"/>
              </a:rPr>
              <a:t>Lineamientos Técnicos Federales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731946935"/>
              </p:ext>
            </p:extLst>
          </p:nvPr>
        </p:nvGraphicFramePr>
        <p:xfrm>
          <a:off x="486346" y="1469422"/>
          <a:ext cx="8856983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Rectángulo 5"/>
          <p:cNvSpPr/>
          <p:nvPr/>
        </p:nvSpPr>
        <p:spPr>
          <a:xfrm>
            <a:off x="1278434" y="4047330"/>
            <a:ext cx="2520280" cy="201622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Aprobados por el </a:t>
            </a:r>
            <a:r>
              <a:rPr lang="es-MX" b="1" dirty="0"/>
              <a:t>Pleno del INAI</a:t>
            </a:r>
            <a:r>
              <a:rPr lang="es-MX" dirty="0"/>
              <a:t> el 1 de noviembre de 2016</a:t>
            </a:r>
          </a:p>
          <a:p>
            <a:pPr algn="ctr"/>
            <a:r>
              <a:rPr lang="es-MX" dirty="0"/>
              <a:t>Publicados en el DOF el 17 de abril de 2017</a:t>
            </a:r>
          </a:p>
        </p:txBody>
      </p:sp>
      <p:sp>
        <p:nvSpPr>
          <p:cNvPr id="8" name="Rectángulo 7"/>
          <p:cNvSpPr/>
          <p:nvPr/>
        </p:nvSpPr>
        <p:spPr>
          <a:xfrm>
            <a:off x="5878870" y="3327250"/>
            <a:ext cx="2063486" cy="72008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dirty="0"/>
              <a:t>Sin reformas a la fecha</a:t>
            </a:r>
            <a:endParaRPr lang="es-ES" sz="2400" dirty="0"/>
          </a:p>
        </p:txBody>
      </p:sp>
      <p:sp>
        <p:nvSpPr>
          <p:cNvPr id="17" name="Flecha: a la derecha 16"/>
          <p:cNvSpPr/>
          <p:nvPr/>
        </p:nvSpPr>
        <p:spPr>
          <a:xfrm>
            <a:off x="4806826" y="3438277"/>
            <a:ext cx="928976" cy="2819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88990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95280" cy="7778331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8" y="6991509"/>
            <a:ext cx="1350442" cy="639923"/>
          </a:xfrm>
          <a:prstGeom prst="rect">
            <a:avLst/>
          </a:prstGeom>
        </p:spPr>
      </p:pic>
      <p:sp>
        <p:nvSpPr>
          <p:cNvPr id="15" name="Rectángulo 9"/>
          <p:cNvSpPr/>
          <p:nvPr/>
        </p:nvSpPr>
        <p:spPr>
          <a:xfrm>
            <a:off x="54298" y="44649"/>
            <a:ext cx="9937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000" dirty="0">
                <a:solidFill>
                  <a:srgbClr val="FCFCFC"/>
                </a:solidFill>
                <a:ea typeface="+mj-ea"/>
                <a:cs typeface="+mj-cs"/>
              </a:rPr>
              <a:t>Propósitos de los Lineamientos Técnicos</a:t>
            </a:r>
          </a:p>
        </p:txBody>
      </p:sp>
      <p:sp>
        <p:nvSpPr>
          <p:cNvPr id="12" name="Marcador de contenido 2"/>
          <p:cNvSpPr>
            <a:spLocks noGrp="1"/>
          </p:cNvSpPr>
          <p:nvPr>
            <p:ph idx="1"/>
          </p:nvPr>
        </p:nvSpPr>
        <p:spPr>
          <a:xfrm>
            <a:off x="529996" y="3012552"/>
            <a:ext cx="4947542" cy="158417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s-MX" sz="3200" b="1" dirty="0">
                <a:latin typeface="Century Gothic" panose="020B0502020202020204" pitchFamily="34" charset="0"/>
              </a:rPr>
              <a:t>Regular </a:t>
            </a:r>
            <a:r>
              <a:rPr lang="es-MX" sz="3200" dirty="0">
                <a:latin typeface="Century Gothic" panose="020B0502020202020204" pitchFamily="34" charset="0"/>
              </a:rPr>
              <a:t>términos y plazos de actualización de información.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2" name="AutoShape 2" descr="Resultado de imagen para plazos"/>
          <p:cNvSpPr>
            <a:spLocks noChangeAspect="1" noChangeArrowheads="1"/>
          </p:cNvSpPr>
          <p:nvPr/>
        </p:nvSpPr>
        <p:spPr bwMode="auto">
          <a:xfrm>
            <a:off x="4870450" y="37179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" name="AutoShape 4" descr="Resultado de imagen para plazos"/>
          <p:cNvSpPr>
            <a:spLocks noChangeAspect="1" noChangeArrowheads="1"/>
          </p:cNvSpPr>
          <p:nvPr/>
        </p:nvSpPr>
        <p:spPr bwMode="auto">
          <a:xfrm>
            <a:off x="5022850" y="387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7425" y="2289365"/>
            <a:ext cx="3447827" cy="344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385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95280" cy="7778331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8" y="6991509"/>
            <a:ext cx="1350442" cy="639923"/>
          </a:xfrm>
          <a:prstGeom prst="rect">
            <a:avLst/>
          </a:prstGeom>
        </p:spPr>
      </p:pic>
      <p:sp>
        <p:nvSpPr>
          <p:cNvPr id="15" name="Rectángulo 9"/>
          <p:cNvSpPr/>
          <p:nvPr/>
        </p:nvSpPr>
        <p:spPr>
          <a:xfrm>
            <a:off x="99749" y="0"/>
            <a:ext cx="9937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000" dirty="0">
                <a:solidFill>
                  <a:srgbClr val="FCFCFC"/>
                </a:solidFill>
                <a:ea typeface="+mj-ea"/>
                <a:cs typeface="+mj-cs"/>
              </a:rPr>
              <a:t>Propósitos de los Lineamientos Técnicos</a:t>
            </a:r>
          </a:p>
        </p:txBody>
      </p:sp>
      <p:sp>
        <p:nvSpPr>
          <p:cNvPr id="12" name="Marcador de contenido 2"/>
          <p:cNvSpPr>
            <a:spLocks noGrp="1"/>
          </p:cNvSpPr>
          <p:nvPr>
            <p:ph idx="1"/>
          </p:nvPr>
        </p:nvSpPr>
        <p:spPr>
          <a:xfrm>
            <a:off x="315772" y="1593830"/>
            <a:ext cx="5355149" cy="1224136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s-ES_tradnl" sz="3200" b="1" dirty="0">
                <a:latin typeface="Century Gothic" panose="020B0502020202020204" pitchFamily="34" charset="0"/>
                <a:ea typeface="Calibri"/>
                <a:cs typeface="Times New Roman"/>
              </a:rPr>
              <a:t>Definir </a:t>
            </a:r>
            <a:r>
              <a:rPr lang="es-ES_tradnl" sz="3200" dirty="0">
                <a:latin typeface="Century Gothic" panose="020B0502020202020204" pitchFamily="34" charset="0"/>
                <a:ea typeface="Calibri"/>
                <a:cs typeface="Times New Roman"/>
              </a:rPr>
              <a:t>los </a:t>
            </a:r>
            <a:r>
              <a:rPr lang="es-MX" sz="3200" dirty="0">
                <a:latin typeface="Century Gothic" panose="020B0502020202020204" pitchFamily="34" charset="0"/>
                <a:ea typeface="Calibri"/>
                <a:cs typeface="Times New Roman"/>
              </a:rPr>
              <a:t>formatos para registrar la información.</a:t>
            </a:r>
            <a:endParaRPr lang="es-MX" sz="3200" dirty="0">
              <a:latin typeface="Century Gothic" panose="020B0502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s-MX" dirty="0">
              <a:latin typeface="Century Gothic" panose="020B0502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/>
          <a:srcRect l="1371" t="21115" r="1139" b="54650"/>
          <a:stretch/>
        </p:blipFill>
        <p:spPr>
          <a:xfrm>
            <a:off x="711817" y="2972148"/>
            <a:ext cx="8712968" cy="1732700"/>
          </a:xfrm>
          <a:prstGeom prst="rect">
            <a:avLst/>
          </a:prstGeom>
        </p:spPr>
      </p:pic>
      <p:sp>
        <p:nvSpPr>
          <p:cNvPr id="7" name="Marcador de contenido 2"/>
          <p:cNvSpPr txBox="1">
            <a:spLocks/>
          </p:cNvSpPr>
          <p:nvPr/>
        </p:nvSpPr>
        <p:spPr>
          <a:xfrm>
            <a:off x="414338" y="5020086"/>
            <a:ext cx="8208912" cy="1656184"/>
          </a:xfrm>
          <a:prstGeom prst="rect">
            <a:avLst/>
          </a:prstGeom>
        </p:spPr>
        <p:txBody>
          <a:bodyPr vert="horz" lIns="101636" tIns="50818" rIns="101636" bIns="50818" rtlCol="0">
            <a:noAutofit/>
          </a:bodyPr>
          <a:lstStyle>
            <a:lvl1pPr marL="381133" indent="-381133" algn="l" defTabSz="10163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5789" indent="-317611" algn="l" defTabSz="10163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0445" indent="-254089" algn="l" defTabSz="10163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622" indent="-254089" algn="l" defTabSz="10163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800" indent="-254089" algn="l" defTabSz="10163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978" indent="-254089" algn="l" defTabSz="10163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3156" indent="-254089" algn="l" defTabSz="10163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1334" indent="-254089" algn="l" defTabSz="10163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9511" indent="-254089" algn="l" defTabSz="10163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MX" sz="3200" b="1" dirty="0">
                <a:latin typeface="Century Gothic" panose="020B0502020202020204" pitchFamily="34" charset="0"/>
              </a:rPr>
              <a:t>Homologar</a:t>
            </a:r>
            <a:r>
              <a:rPr lang="es-MX" sz="3200" dirty="0">
                <a:latin typeface="Century Gothic" panose="020B0502020202020204" pitchFamily="34" charset="0"/>
              </a:rPr>
              <a:t> y </a:t>
            </a:r>
            <a:r>
              <a:rPr lang="es-MX" sz="3200" b="1" dirty="0">
                <a:latin typeface="Century Gothic" panose="020B0502020202020204" pitchFamily="34" charset="0"/>
              </a:rPr>
              <a:t>estandarizar </a:t>
            </a:r>
            <a:r>
              <a:rPr lang="es-MX" sz="3200" dirty="0">
                <a:latin typeface="Century Gothic" panose="020B0502020202020204" pitchFamily="34" charset="0"/>
              </a:rPr>
              <a:t>la organización, difusión y actualización de la información derivada de las obligaciones de transparencia.</a:t>
            </a:r>
          </a:p>
          <a:p>
            <a:pPr marL="0" indent="0">
              <a:lnSpc>
                <a:spcPts val="25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s-MX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endParaRPr lang="es-MX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6696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95280" cy="7778331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8" y="6991509"/>
            <a:ext cx="1350442" cy="639923"/>
          </a:xfrm>
          <a:prstGeom prst="rect">
            <a:avLst/>
          </a:prstGeom>
        </p:spPr>
      </p:pic>
      <p:sp>
        <p:nvSpPr>
          <p:cNvPr id="15" name="Rectángulo 9"/>
          <p:cNvSpPr/>
          <p:nvPr/>
        </p:nvSpPr>
        <p:spPr>
          <a:xfrm>
            <a:off x="108596" y="32088"/>
            <a:ext cx="9937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000" dirty="0">
                <a:solidFill>
                  <a:srgbClr val="FCFCFC"/>
                </a:solidFill>
                <a:ea typeface="+mj-ea"/>
                <a:cs typeface="+mj-cs"/>
              </a:rPr>
              <a:t>Propósitos de los Lineamientos Técnicos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414338" y="1788703"/>
            <a:ext cx="892899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000" dirty="0">
                <a:latin typeface="Century Gothic" panose="020B0502020202020204" pitchFamily="34" charset="0"/>
              </a:rPr>
              <a:t>Los elementos clave para lograr estos propósitos son:</a:t>
            </a:r>
          </a:p>
          <a:p>
            <a:endParaRPr lang="es-MX" sz="4000" dirty="0">
              <a:latin typeface="Century Gothic" panose="020B0502020202020204" pitchFamily="34" charset="0"/>
            </a:endParaRPr>
          </a:p>
          <a:p>
            <a:pPr marL="685800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MX" sz="4000" b="1" dirty="0">
                <a:solidFill>
                  <a:srgbClr val="1F6F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Criterios sustantivos </a:t>
            </a:r>
          </a:p>
          <a:p>
            <a:pPr marL="685800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MX" sz="4000" b="1" dirty="0">
                <a:solidFill>
                  <a:srgbClr val="1F6F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Criterios adjetivos </a:t>
            </a:r>
            <a:r>
              <a:rPr lang="es-MX" sz="4000" dirty="0">
                <a:solidFill>
                  <a:srgbClr val="1F6F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y </a:t>
            </a:r>
          </a:p>
          <a:p>
            <a:pPr marL="685800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MX" sz="4000" b="1" dirty="0">
                <a:solidFill>
                  <a:srgbClr val="1F6F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Formatos</a:t>
            </a:r>
            <a:endParaRPr lang="es-MX" sz="4000" dirty="0">
              <a:solidFill>
                <a:srgbClr val="1F6F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685800" lv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s-MX" sz="4000" b="1" dirty="0">
              <a:solidFill>
                <a:srgbClr val="1F6F27"/>
              </a:solidFill>
              <a:latin typeface="Century Gothic" panose="020B0502020202020204" pitchFamily="34" charset="0"/>
            </a:endParaRPr>
          </a:p>
          <a:p>
            <a:pPr marL="0" lvl="1">
              <a:spcBef>
                <a:spcPts val="0"/>
              </a:spcBef>
            </a:pPr>
            <a:r>
              <a:rPr lang="es-MX" sz="4000" dirty="0">
                <a:latin typeface="Century Gothic" panose="020B0502020202020204" pitchFamily="34" charset="0"/>
              </a:rPr>
              <a:t>Establecidos en los lineamientos.</a:t>
            </a:r>
          </a:p>
        </p:txBody>
      </p:sp>
    </p:spTree>
    <p:extLst>
      <p:ext uri="{BB962C8B-B14F-4D97-AF65-F5344CB8AC3E}">
        <p14:creationId xmlns:p14="http://schemas.microsoft.com/office/powerpoint/2010/main" val="26988889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95280" cy="7778331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8937"/>
            <a:ext cx="1671558" cy="792088"/>
          </a:xfrm>
          <a:prstGeom prst="rect">
            <a:avLst/>
          </a:prstGeom>
        </p:spPr>
      </p:pic>
      <p:sp>
        <p:nvSpPr>
          <p:cNvPr id="15" name="Rectángulo 9"/>
          <p:cNvSpPr/>
          <p:nvPr/>
        </p:nvSpPr>
        <p:spPr>
          <a:xfrm>
            <a:off x="90302" y="107498"/>
            <a:ext cx="9937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000" dirty="0">
                <a:solidFill>
                  <a:srgbClr val="FCFCFC"/>
                </a:solidFill>
                <a:ea typeface="+mj-ea"/>
                <a:cs typeface="+mj-cs"/>
              </a:rPr>
              <a:t>Tipos de criterios en los lineamientos técnicos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193709"/>
              </p:ext>
            </p:extLst>
          </p:nvPr>
        </p:nvGraphicFramePr>
        <p:xfrm>
          <a:off x="630362" y="1630767"/>
          <a:ext cx="8856984" cy="483184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672408">
                  <a:extLst>
                    <a:ext uri="{9D8B030D-6E8A-4147-A177-3AD203B41FA5}">
                      <a16:colId xmlns:a16="http://schemas.microsoft.com/office/drawing/2014/main" val="6499202"/>
                    </a:ext>
                  </a:extLst>
                </a:gridCol>
                <a:gridCol w="5184576">
                  <a:extLst>
                    <a:ext uri="{9D8B030D-6E8A-4147-A177-3AD203B41FA5}">
                      <a16:colId xmlns:a16="http://schemas.microsoft.com/office/drawing/2014/main" val="2101849447"/>
                    </a:ext>
                  </a:extLst>
                </a:gridCol>
              </a:tblGrid>
              <a:tr h="432608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Tipo de criterios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Descripción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620090"/>
                  </a:ext>
                </a:extLst>
              </a:tr>
              <a:tr h="2478998">
                <a:tc>
                  <a:txBody>
                    <a:bodyPr/>
                    <a:lstStyle/>
                    <a:p>
                      <a:r>
                        <a:rPr lang="es-MX" b="1" dirty="0"/>
                        <a:t>Criterios sustantivos de</a:t>
                      </a:r>
                      <a:r>
                        <a:rPr lang="es-MX" b="1" baseline="0" dirty="0"/>
                        <a:t> contenido</a:t>
                      </a:r>
                      <a:endParaRPr lang="es-MX" b="1" dirty="0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63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spc="-25" dirty="0">
                          <a:effectLst/>
                          <a:latin typeface="+mn-lt"/>
                          <a:ea typeface="Arial"/>
                          <a:cs typeface="Arial"/>
                        </a:rPr>
                        <a:t>Son los elementos mínimos de análisis para </a:t>
                      </a:r>
                      <a:r>
                        <a:rPr lang="es-MX" sz="2000" b="1" spc="-25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identificar cada uno de los datos que componen a los diferentes tipos de información </a:t>
                      </a:r>
                      <a:r>
                        <a:rPr lang="es-MX" sz="2000" spc="-25" dirty="0">
                          <a:effectLst/>
                          <a:latin typeface="+mn-lt"/>
                          <a:ea typeface="Arial"/>
                          <a:cs typeface="Arial"/>
                        </a:rPr>
                        <a:t>que debe estar y/o está publicada en el portal de transparencia de los Sujetos Obligados y en la Plataforma Nacional de Transparencia.</a:t>
                      </a:r>
                      <a:endParaRPr lang="es-MX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632695719"/>
                  </a:ext>
                </a:extLst>
              </a:tr>
              <a:tr h="833930">
                <a:tc>
                  <a:txBody>
                    <a:bodyPr/>
                    <a:lstStyle/>
                    <a:p>
                      <a:pPr marL="0" marR="0" lvl="0" indent="0" algn="l" defTabSz="10163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1" spc="-25" dirty="0">
                          <a:effectLst/>
                          <a:latin typeface="+mn-lt"/>
                          <a:ea typeface="Arial"/>
                          <a:cs typeface="Arial"/>
                        </a:rPr>
                        <a:t>Criterios adjetivos de actualización</a:t>
                      </a:r>
                      <a:endParaRPr lang="es-MX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es-MX" dirty="0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63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spc="-25" dirty="0">
                          <a:effectLst/>
                          <a:latin typeface="+mn-lt"/>
                          <a:ea typeface="Arial"/>
                          <a:cs typeface="Arial"/>
                        </a:rPr>
                        <a:t>Son los elementos mínimos de análisis que </a:t>
                      </a:r>
                      <a:r>
                        <a:rPr lang="es-MX" sz="2000" b="1" spc="-25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permiten determinar si la información </a:t>
                      </a:r>
                      <a:r>
                        <a:rPr lang="es-MX" sz="2000" spc="-25" dirty="0">
                          <a:effectLst/>
                          <a:latin typeface="+mn-lt"/>
                          <a:ea typeface="Arial"/>
                          <a:cs typeface="Arial"/>
                        </a:rPr>
                        <a:t>que está publicada en el portal de transparencia y en la Plataforma Nacional de Transparencia </a:t>
                      </a:r>
                      <a:r>
                        <a:rPr lang="es-MX" sz="2000" b="1" spc="-25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cumple con los periodos de actualización </a:t>
                      </a:r>
                      <a:r>
                        <a:rPr lang="es-MX" sz="2000" b="0" i="0" spc="-25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respectivos a cada obligación de transparencia.</a:t>
                      </a:r>
                      <a:endParaRPr lang="es-MX" sz="24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1635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6540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76" y="0"/>
            <a:ext cx="10101510" cy="7783131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8937"/>
            <a:ext cx="1671558" cy="792088"/>
          </a:xfrm>
          <a:prstGeom prst="rect">
            <a:avLst/>
          </a:prstGeom>
        </p:spPr>
      </p:pic>
      <p:sp>
        <p:nvSpPr>
          <p:cNvPr id="10" name="Marcador de contenido 4"/>
          <p:cNvSpPr txBox="1">
            <a:spLocks/>
          </p:cNvSpPr>
          <p:nvPr/>
        </p:nvSpPr>
        <p:spPr>
          <a:xfrm>
            <a:off x="2838289" y="3436266"/>
            <a:ext cx="5856969" cy="621070"/>
          </a:xfrm>
          <a:prstGeom prst="rect">
            <a:avLst/>
          </a:prstGeom>
        </p:spPr>
        <p:txBody>
          <a:bodyPr vert="horz" lIns="100803" tIns="50402" rIns="100803" bIns="50402" rtlCol="0">
            <a:noAutofit/>
          </a:bodyPr>
          <a:lstStyle>
            <a:lvl1pPr marL="378013" indent="-378013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9028" indent="-315011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043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06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078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tabLst>
                <a:tab pos="263525" algn="l"/>
              </a:tabLst>
            </a:pPr>
            <a:endParaRPr lang="es-MX" sz="1800" b="1" dirty="0">
              <a:solidFill>
                <a:srgbClr val="235D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126306" y="125909"/>
            <a:ext cx="7200800" cy="6608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dirty="0">
                <a:solidFill>
                  <a:srgbClr val="FCFCFC"/>
                </a:solidFill>
                <a:latin typeface="+mn-lt"/>
              </a:rPr>
              <a:t>Pongámonos en contexto…</a:t>
            </a:r>
            <a:endParaRPr lang="es-MX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Marcador de contenido 4"/>
          <p:cNvSpPr txBox="1">
            <a:spLocks/>
          </p:cNvSpPr>
          <p:nvPr/>
        </p:nvSpPr>
        <p:spPr>
          <a:xfrm>
            <a:off x="2861663" y="5230093"/>
            <a:ext cx="5810220" cy="512440"/>
          </a:xfrm>
          <a:prstGeom prst="rect">
            <a:avLst/>
          </a:prstGeom>
        </p:spPr>
        <p:txBody>
          <a:bodyPr vert="horz" lIns="100803" tIns="50402" rIns="100803" bIns="50402" rtlCol="0">
            <a:noAutofit/>
          </a:bodyPr>
          <a:lstStyle>
            <a:lvl1pPr marL="378013" indent="-378013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9028" indent="-315011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043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06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078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endParaRPr lang="es-MX" sz="2400" b="1" dirty="0">
              <a:solidFill>
                <a:srgbClr val="235D4C"/>
              </a:solidFill>
            </a:endParaRPr>
          </a:p>
        </p:txBody>
      </p:sp>
      <p:sp>
        <p:nvSpPr>
          <p:cNvPr id="18" name="Marcador de contenido 2"/>
          <p:cNvSpPr txBox="1">
            <a:spLocks/>
          </p:cNvSpPr>
          <p:nvPr/>
        </p:nvSpPr>
        <p:spPr>
          <a:xfrm>
            <a:off x="1148658" y="1626763"/>
            <a:ext cx="7768773" cy="1251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1094" indent="-251094" algn="l" defTabSz="1004377" rtl="0" eaLnBrk="1" latinLnBrk="0" hangingPunct="1">
              <a:lnSpc>
                <a:spcPct val="90000"/>
              </a:lnSpc>
              <a:spcBef>
                <a:spcPts val="1098"/>
              </a:spcBef>
              <a:buFont typeface="Arial" panose="020B0604020202020204" pitchFamily="34" charset="0"/>
              <a:buChar char="•"/>
              <a:defRPr sz="30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283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26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5471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21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7660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1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59848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1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2037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1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4225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1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6414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1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8602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1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2800" dirty="0">
                <a:solidFill>
                  <a:srgbClr val="610E97"/>
                </a:solidFill>
                <a:latin typeface="Century Gothic" panose="020B0502020202020204" pitchFamily="34" charset="0"/>
              </a:rPr>
              <a:t>Identifiquemos la Plataforma Nacional de Transparencia (PNT) y el Sistema de Portales de Transparencia (SIPOT)</a:t>
            </a:r>
            <a:endParaRPr lang="es-MX" sz="2800" dirty="0"/>
          </a:p>
        </p:txBody>
      </p:sp>
      <p:sp>
        <p:nvSpPr>
          <p:cNvPr id="20" name="Marcador de contenido 1"/>
          <p:cNvSpPr>
            <a:spLocks noGrp="1"/>
          </p:cNvSpPr>
          <p:nvPr>
            <p:ph idx="1"/>
          </p:nvPr>
        </p:nvSpPr>
        <p:spPr>
          <a:xfrm>
            <a:off x="527155" y="5693234"/>
            <a:ext cx="8355500" cy="6026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2800" b="1" dirty="0"/>
              <a:t>https://www.plataformadetransparencia.org.mx/</a:t>
            </a:r>
          </a:p>
        </p:txBody>
      </p:sp>
      <p:sp>
        <p:nvSpPr>
          <p:cNvPr id="2" name="AutoShape 2" descr="Resultado de imagen para buscar información"/>
          <p:cNvSpPr>
            <a:spLocks noChangeAspect="1" noChangeArrowheads="1"/>
          </p:cNvSpPr>
          <p:nvPr/>
        </p:nvSpPr>
        <p:spPr bwMode="auto">
          <a:xfrm>
            <a:off x="1854498" y="3717925"/>
            <a:ext cx="3320752" cy="332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52" name="Picture 4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702" y="3181384"/>
            <a:ext cx="4134975" cy="232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8962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10" y="0"/>
            <a:ext cx="10095280" cy="7778331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8937"/>
            <a:ext cx="1671558" cy="792088"/>
          </a:xfrm>
          <a:prstGeom prst="rect">
            <a:avLst/>
          </a:prstGeom>
        </p:spPr>
      </p:pic>
      <p:sp>
        <p:nvSpPr>
          <p:cNvPr id="15" name="Rectángulo 9"/>
          <p:cNvSpPr/>
          <p:nvPr/>
        </p:nvSpPr>
        <p:spPr>
          <a:xfrm>
            <a:off x="90302" y="107498"/>
            <a:ext cx="9937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000" dirty="0">
                <a:solidFill>
                  <a:srgbClr val="FCFCFC"/>
                </a:solidFill>
                <a:ea typeface="+mj-ea"/>
                <a:cs typeface="+mj-cs"/>
              </a:rPr>
              <a:t>Tipos de criterios en los lineamientos técnicos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24787"/>
              </p:ext>
            </p:extLst>
          </p:nvPr>
        </p:nvGraphicFramePr>
        <p:xfrm>
          <a:off x="630362" y="1854101"/>
          <a:ext cx="8856984" cy="431106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672408">
                  <a:extLst>
                    <a:ext uri="{9D8B030D-6E8A-4147-A177-3AD203B41FA5}">
                      <a16:colId xmlns:a16="http://schemas.microsoft.com/office/drawing/2014/main" val="6499202"/>
                    </a:ext>
                  </a:extLst>
                </a:gridCol>
                <a:gridCol w="5184576">
                  <a:extLst>
                    <a:ext uri="{9D8B030D-6E8A-4147-A177-3AD203B41FA5}">
                      <a16:colId xmlns:a16="http://schemas.microsoft.com/office/drawing/2014/main" val="2101849447"/>
                    </a:ext>
                  </a:extLst>
                </a:gridCol>
              </a:tblGrid>
              <a:tr h="481931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Tipo de criterios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Descripción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620090"/>
                  </a:ext>
                </a:extLst>
              </a:tr>
              <a:tr h="2160355">
                <a:tc>
                  <a:txBody>
                    <a:bodyPr/>
                    <a:lstStyle/>
                    <a:p>
                      <a:pPr marL="0" marR="122555" lvl="0" indent="0" algn="ctr" defTabSz="101635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1" spc="-25" dirty="0">
                          <a:effectLst/>
                          <a:latin typeface="+mn-lt"/>
                          <a:ea typeface="Arial"/>
                          <a:cs typeface="Arial"/>
                        </a:rPr>
                        <a:t>Criterios adjetivos de confiabilidad</a:t>
                      </a:r>
                      <a:endParaRPr lang="es-MX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R="1225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121285" lvl="0" indent="0" algn="just" defTabSz="101635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spc="-25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P</a:t>
                      </a:r>
                      <a:r>
                        <a:rPr lang="es-MX" sz="1800" b="0" spc="-25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ermiten</a:t>
                      </a:r>
                      <a:r>
                        <a:rPr lang="es-MX" sz="1800" b="1" spc="-25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 identificar si la información </a:t>
                      </a:r>
                      <a:r>
                        <a:rPr lang="es-MX" sz="1800" spc="-25" dirty="0">
                          <a:effectLst/>
                          <a:latin typeface="+mn-lt"/>
                          <a:ea typeface="Arial"/>
                          <a:cs typeface="Arial"/>
                        </a:rPr>
                        <a:t>que está publicada </a:t>
                      </a:r>
                      <a:r>
                        <a:rPr lang="es-MX" sz="1800" b="1" spc="-25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observa atributos que permiten confiar en que la información es verificable, </a:t>
                      </a:r>
                      <a:r>
                        <a:rPr lang="es-MX" sz="1800" spc="-25" dirty="0">
                          <a:effectLst/>
                          <a:latin typeface="+mn-lt"/>
                          <a:ea typeface="Arial"/>
                          <a:cs typeface="Arial"/>
                        </a:rPr>
                        <a:t>toda vez que se señala cuál(es) áreas la generaron, la fecha en la que se actualizó por última vez esa información y la fecha en la que se validó.</a:t>
                      </a:r>
                      <a:endParaRPr lang="es-MX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632695719"/>
                  </a:ext>
                </a:extLst>
              </a:tr>
              <a:tr h="1486951">
                <a:tc>
                  <a:txBody>
                    <a:bodyPr/>
                    <a:lstStyle/>
                    <a:p>
                      <a:pPr marR="1225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1" spc="-25" dirty="0">
                          <a:effectLst/>
                          <a:latin typeface="+mn-lt"/>
                          <a:ea typeface="Arial"/>
                          <a:cs typeface="Arial"/>
                        </a:rPr>
                        <a:t>Criterios adjetivos de formato</a:t>
                      </a:r>
                      <a:endParaRPr lang="es-MX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es-MX" dirty="0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R="1212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spc="-25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P</a:t>
                      </a:r>
                      <a:r>
                        <a:rPr lang="es-MX" sz="1800" b="0" spc="-25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ermiten corroborar si la</a:t>
                      </a:r>
                      <a:r>
                        <a:rPr lang="es-MX" sz="1800" b="1" spc="-25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 información publicada </a:t>
                      </a:r>
                      <a:r>
                        <a:rPr lang="es-MX" sz="1800" b="0" spc="-25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se encuentra</a:t>
                      </a:r>
                      <a:r>
                        <a:rPr lang="es-MX" sz="1800" b="1" spc="-25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Arial"/>
                          <a:cs typeface="Arial"/>
                        </a:rPr>
                        <a:t> organizada y sistematizada mediante los formatos </a:t>
                      </a:r>
                      <a:r>
                        <a:rPr lang="es-MX" sz="1800" spc="-25" dirty="0">
                          <a:effectLst/>
                          <a:latin typeface="+mn-lt"/>
                          <a:ea typeface="Arial"/>
                          <a:cs typeface="Arial"/>
                        </a:rPr>
                        <a:t>correspondientes a cada OT y  permiten verificar que el soporte de la información permita su reutilización a los usuarios.</a:t>
                      </a:r>
                      <a:endParaRPr lang="es-MX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1635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12780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95280" cy="7778331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8937"/>
            <a:ext cx="1671558" cy="792088"/>
          </a:xfrm>
          <a:prstGeom prst="rect">
            <a:avLst/>
          </a:prstGeom>
        </p:spPr>
      </p:pic>
      <p:sp>
        <p:nvSpPr>
          <p:cNvPr id="15" name="Rectángulo 9"/>
          <p:cNvSpPr/>
          <p:nvPr/>
        </p:nvSpPr>
        <p:spPr>
          <a:xfrm>
            <a:off x="79088" y="57240"/>
            <a:ext cx="9937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000" dirty="0">
                <a:solidFill>
                  <a:srgbClr val="FCFCFC"/>
                </a:solidFill>
                <a:ea typeface="+mj-ea"/>
                <a:cs typeface="+mj-cs"/>
              </a:rPr>
              <a:t>Estructura de los lineamientos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/>
          <a:srcRect l="9859" t="15593" r="4124" b="6564"/>
          <a:stretch/>
        </p:blipFill>
        <p:spPr>
          <a:xfrm>
            <a:off x="47586" y="2070125"/>
            <a:ext cx="7965327" cy="456150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878834" y="1998117"/>
            <a:ext cx="5258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>
                <a:solidFill>
                  <a:srgbClr val="FF0000"/>
                </a:solidFill>
              </a:rPr>
              <a:t>Texto de la Ley General de Transparencia</a:t>
            </a:r>
          </a:p>
        </p:txBody>
      </p:sp>
      <p:cxnSp>
        <p:nvCxnSpPr>
          <p:cNvPr id="8" name="Conector recto de flecha 7"/>
          <p:cNvCxnSpPr/>
          <p:nvPr/>
        </p:nvCxnSpPr>
        <p:spPr>
          <a:xfrm>
            <a:off x="3942730" y="2214141"/>
            <a:ext cx="93610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errar llave 8"/>
          <p:cNvSpPr/>
          <p:nvPr/>
        </p:nvSpPr>
        <p:spPr>
          <a:xfrm>
            <a:off x="7736463" y="2470235"/>
            <a:ext cx="648072" cy="3992378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CuadroTexto 10"/>
          <p:cNvSpPr txBox="1"/>
          <p:nvPr/>
        </p:nvSpPr>
        <p:spPr>
          <a:xfrm>
            <a:off x="8292934" y="4160986"/>
            <a:ext cx="1643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rgbClr val="FF0000"/>
                </a:solidFill>
              </a:rPr>
              <a:t>Párrafos</a:t>
            </a:r>
          </a:p>
          <a:p>
            <a:pPr algn="ctr"/>
            <a:r>
              <a:rPr lang="es-MX" sz="2400" dirty="0">
                <a:solidFill>
                  <a:srgbClr val="FF0000"/>
                </a:solidFill>
              </a:rPr>
              <a:t>explicativos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79088" y="6128900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9225330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107"/>
            <a:ext cx="10095280" cy="7778331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8937"/>
            <a:ext cx="1671558" cy="792088"/>
          </a:xfrm>
          <a:prstGeom prst="rect">
            <a:avLst/>
          </a:prstGeom>
        </p:spPr>
      </p:pic>
      <p:sp>
        <p:nvSpPr>
          <p:cNvPr id="15" name="Rectángulo 9"/>
          <p:cNvSpPr/>
          <p:nvPr/>
        </p:nvSpPr>
        <p:spPr>
          <a:xfrm>
            <a:off x="79088" y="57240"/>
            <a:ext cx="9937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000" dirty="0">
                <a:solidFill>
                  <a:srgbClr val="FCFCFC"/>
                </a:solidFill>
                <a:ea typeface="+mj-ea"/>
                <a:cs typeface="+mj-cs"/>
              </a:rPr>
              <a:t>Estructura de los lineamientos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/>
          <a:srcRect l="14877" t="15594" r="19894" b="5399"/>
          <a:stretch/>
        </p:blipFill>
        <p:spPr>
          <a:xfrm>
            <a:off x="79088" y="1638077"/>
            <a:ext cx="7329247" cy="4993554"/>
          </a:xfrm>
          <a:prstGeom prst="rect">
            <a:avLst/>
          </a:prstGeom>
        </p:spPr>
      </p:pic>
      <p:sp>
        <p:nvSpPr>
          <p:cNvPr id="13" name="Cerrar llave 12"/>
          <p:cNvSpPr/>
          <p:nvPr/>
        </p:nvSpPr>
        <p:spPr>
          <a:xfrm>
            <a:off x="7183089" y="2570316"/>
            <a:ext cx="628369" cy="385603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CuadroTexto 13"/>
          <p:cNvSpPr txBox="1"/>
          <p:nvPr/>
        </p:nvSpPr>
        <p:spPr>
          <a:xfrm>
            <a:off x="7824481" y="3856398"/>
            <a:ext cx="18793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solidFill>
                  <a:srgbClr val="FF0000"/>
                </a:solidFill>
              </a:rPr>
              <a:t>Criterios sustantivos de contenido</a:t>
            </a:r>
          </a:p>
        </p:txBody>
      </p:sp>
      <p:sp>
        <p:nvSpPr>
          <p:cNvPr id="16" name="Cerrar llave 15"/>
          <p:cNvSpPr/>
          <p:nvPr/>
        </p:nvSpPr>
        <p:spPr>
          <a:xfrm>
            <a:off x="4302771" y="1706282"/>
            <a:ext cx="360040" cy="727686"/>
          </a:xfrm>
          <a:prstGeom prst="rightBrace">
            <a:avLst>
              <a:gd name="adj1" fmla="val 1581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CuadroTexto 16"/>
          <p:cNvSpPr txBox="1"/>
          <p:nvPr/>
        </p:nvSpPr>
        <p:spPr>
          <a:xfrm>
            <a:off x="4542656" y="1805190"/>
            <a:ext cx="5754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rgbClr val="FF0000"/>
                </a:solidFill>
              </a:rPr>
              <a:t>Actualización, conservación y aplicabilidad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30362" y="6308465"/>
            <a:ext cx="627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1883315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95280" cy="7778331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8937"/>
            <a:ext cx="1671558" cy="792088"/>
          </a:xfrm>
          <a:prstGeom prst="rect">
            <a:avLst/>
          </a:prstGeom>
        </p:spPr>
      </p:pic>
      <p:sp>
        <p:nvSpPr>
          <p:cNvPr id="15" name="Rectángulo 9"/>
          <p:cNvSpPr/>
          <p:nvPr/>
        </p:nvSpPr>
        <p:spPr>
          <a:xfrm>
            <a:off x="79088" y="57240"/>
            <a:ext cx="9937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000" dirty="0">
                <a:solidFill>
                  <a:srgbClr val="FCFCFC"/>
                </a:solidFill>
                <a:ea typeface="+mj-ea"/>
                <a:cs typeface="+mj-cs"/>
              </a:rPr>
              <a:t>Estructura de los lineamientos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/>
          <a:srcRect l="6627" t="15260" r="16345" b="11539"/>
          <a:stretch/>
        </p:blipFill>
        <p:spPr>
          <a:xfrm>
            <a:off x="69042" y="1782093"/>
            <a:ext cx="7945082" cy="4608512"/>
          </a:xfrm>
          <a:prstGeom prst="rect">
            <a:avLst/>
          </a:prstGeom>
        </p:spPr>
      </p:pic>
      <p:sp>
        <p:nvSpPr>
          <p:cNvPr id="26" name="Cerrar llave 25"/>
          <p:cNvSpPr/>
          <p:nvPr/>
        </p:nvSpPr>
        <p:spPr>
          <a:xfrm>
            <a:off x="8083166" y="1854101"/>
            <a:ext cx="468076" cy="4536504"/>
          </a:xfrm>
          <a:prstGeom prst="rightBrace">
            <a:avLst>
              <a:gd name="adj1" fmla="val 15147"/>
              <a:gd name="adj2" fmla="val 4944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CuadroTexto 26"/>
          <p:cNvSpPr txBox="1"/>
          <p:nvPr/>
        </p:nvSpPr>
        <p:spPr>
          <a:xfrm>
            <a:off x="8383571" y="3609295"/>
            <a:ext cx="18793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solidFill>
                  <a:srgbClr val="FF0000"/>
                </a:solidFill>
              </a:rPr>
              <a:t>Criterios adjetivos</a:t>
            </a:r>
          </a:p>
        </p:txBody>
      </p:sp>
      <p:cxnSp>
        <p:nvCxnSpPr>
          <p:cNvPr id="29" name="Conector recto 28"/>
          <p:cNvCxnSpPr/>
          <p:nvPr/>
        </p:nvCxnSpPr>
        <p:spPr>
          <a:xfrm>
            <a:off x="1891419" y="1926109"/>
            <a:ext cx="12592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/>
          <p:cNvCxnSpPr/>
          <p:nvPr/>
        </p:nvCxnSpPr>
        <p:spPr>
          <a:xfrm>
            <a:off x="1891418" y="3510285"/>
            <a:ext cx="12592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/>
          <p:cNvCxnSpPr/>
          <p:nvPr/>
        </p:nvCxnSpPr>
        <p:spPr>
          <a:xfrm>
            <a:off x="1891418" y="5310485"/>
            <a:ext cx="7551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4279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95280" cy="7778331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8937"/>
            <a:ext cx="1671558" cy="792088"/>
          </a:xfrm>
          <a:prstGeom prst="rect">
            <a:avLst/>
          </a:prstGeom>
        </p:spPr>
      </p:pic>
      <p:sp>
        <p:nvSpPr>
          <p:cNvPr id="15" name="Rectángulo 9"/>
          <p:cNvSpPr/>
          <p:nvPr/>
        </p:nvSpPr>
        <p:spPr>
          <a:xfrm>
            <a:off x="79088" y="57240"/>
            <a:ext cx="9937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000" dirty="0">
                <a:solidFill>
                  <a:srgbClr val="FCFCFC"/>
                </a:solidFill>
                <a:ea typeface="+mj-ea"/>
                <a:cs typeface="+mj-cs"/>
              </a:rPr>
              <a:t>Estructura de los lineamientos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/>
          <a:srcRect l="5559" t="18142" r="6991" b="37257"/>
          <a:stretch/>
        </p:blipFill>
        <p:spPr>
          <a:xfrm>
            <a:off x="486346" y="2502173"/>
            <a:ext cx="9286974" cy="280831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30362" y="1638077"/>
            <a:ext cx="1503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>
                <a:solidFill>
                  <a:srgbClr val="FF0000"/>
                </a:solidFill>
              </a:rPr>
              <a:t>Formato</a:t>
            </a:r>
            <a:r>
              <a:rPr lang="es-MX" dirty="0"/>
              <a:t>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50876" y="5274882"/>
            <a:ext cx="627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8590524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01" y="-11111"/>
            <a:ext cx="10040982" cy="7736495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8937"/>
            <a:ext cx="1671558" cy="792088"/>
          </a:xfrm>
          <a:prstGeom prst="rect">
            <a:avLst/>
          </a:prstGeom>
        </p:spPr>
      </p:pic>
      <p:sp>
        <p:nvSpPr>
          <p:cNvPr id="15" name="Rectángulo 9"/>
          <p:cNvSpPr/>
          <p:nvPr/>
        </p:nvSpPr>
        <p:spPr>
          <a:xfrm>
            <a:off x="82987" y="125909"/>
            <a:ext cx="9649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000" dirty="0">
                <a:solidFill>
                  <a:srgbClr val="FCFCFC"/>
                </a:solidFill>
                <a:ea typeface="+mj-ea"/>
                <a:cs typeface="+mj-cs"/>
              </a:rPr>
              <a:t>Relación lineamientos técnicos-SIPOT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66886" y="3222253"/>
            <a:ext cx="4536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>
                <a:solidFill>
                  <a:prstClr val="black"/>
                </a:solidFill>
                <a:latin typeface="Century Gothic" panose="020B0502020202020204"/>
              </a:rPr>
              <a:t>Los Lineamientos  Técnicos determinaron la estructura de la base de datos del SIPOT.</a:t>
            </a:r>
          </a:p>
        </p:txBody>
      </p:sp>
      <p:pic>
        <p:nvPicPr>
          <p:cNvPr id="3074" name="Picture 2" descr="Resultado de imagen para base de dat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377" y="1989207"/>
            <a:ext cx="3735858" cy="373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3368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98"/>
            <a:ext cx="10040982" cy="7736495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8937"/>
            <a:ext cx="1671558" cy="792088"/>
          </a:xfrm>
          <a:prstGeom prst="rect">
            <a:avLst/>
          </a:prstGeom>
        </p:spPr>
      </p:pic>
      <p:sp>
        <p:nvSpPr>
          <p:cNvPr id="15" name="Rectángulo 9"/>
          <p:cNvSpPr/>
          <p:nvPr/>
        </p:nvSpPr>
        <p:spPr>
          <a:xfrm>
            <a:off x="82987" y="125909"/>
            <a:ext cx="9649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000" dirty="0">
                <a:solidFill>
                  <a:srgbClr val="FCFCFC"/>
                </a:solidFill>
                <a:ea typeface="+mj-ea"/>
                <a:cs typeface="+mj-cs"/>
              </a:rPr>
              <a:t>Relación lineamientos-SIPOT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838090" y="4446389"/>
            <a:ext cx="8793272" cy="26776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s-MX" sz="2400" dirty="0">
                <a:solidFill>
                  <a:prstClr val="black"/>
                </a:solidFill>
                <a:latin typeface="Century Gothic" panose="020B0502020202020204"/>
              </a:rPr>
              <a:t>Cada uno de los criterios sustantivos de contenido y de actualización, corresponde a los campos-datos que deberán registrarse en los formatos del  SIPOT, los cuales pueden ser de los siguientes tipos: </a:t>
            </a:r>
            <a:r>
              <a:rPr lang="es-MX" sz="2400" b="1" dirty="0">
                <a:solidFill>
                  <a:prstClr val="black"/>
                </a:solidFill>
                <a:latin typeface="Century Gothic" panose="020B0502020202020204"/>
              </a:rPr>
              <a:t>Texto, número, fecha, hora, moneda, página web, catálogo y tabla.</a:t>
            </a:r>
          </a:p>
          <a:p>
            <a:pPr algn="just"/>
            <a:endParaRPr lang="es-MX" sz="2400" dirty="0">
              <a:solidFill>
                <a:prstClr val="black"/>
              </a:solidFill>
              <a:latin typeface="Century Gothic" panose="020B0502020202020204"/>
            </a:endParaRPr>
          </a:p>
          <a:p>
            <a:pPr algn="just"/>
            <a:endParaRPr lang="es-MX" sz="2400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/>
          <a:srcRect l="9425" t="20674" r="1748" b="55091"/>
          <a:stretch/>
        </p:blipFill>
        <p:spPr>
          <a:xfrm>
            <a:off x="1134418" y="2646189"/>
            <a:ext cx="8121811" cy="1772658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308782" y="1726054"/>
            <a:ext cx="1343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/>
              <a:t>Criterio 2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002434" y="1726054"/>
            <a:ext cx="1343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/>
              <a:t>Criterio 1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3681597" y="1707297"/>
            <a:ext cx="1343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/>
              <a:t>Criterio 3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4844364" y="1726054"/>
            <a:ext cx="1343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/>
              <a:t>Criterio 4</a:t>
            </a:r>
          </a:p>
        </p:txBody>
      </p:sp>
      <p:sp>
        <p:nvSpPr>
          <p:cNvPr id="3" name="Flecha: hacia abajo 2"/>
          <p:cNvSpPr/>
          <p:nvPr/>
        </p:nvSpPr>
        <p:spPr>
          <a:xfrm>
            <a:off x="1494458" y="2095386"/>
            <a:ext cx="144016" cy="478795"/>
          </a:xfrm>
          <a:prstGeom prst="downArrow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Flecha: hacia abajo 12"/>
          <p:cNvSpPr/>
          <p:nvPr/>
        </p:nvSpPr>
        <p:spPr>
          <a:xfrm>
            <a:off x="6196652" y="2166320"/>
            <a:ext cx="144016" cy="478795"/>
          </a:xfrm>
          <a:prstGeom prst="downArrow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Flecha: hacia abajo 13"/>
          <p:cNvSpPr/>
          <p:nvPr/>
        </p:nvSpPr>
        <p:spPr>
          <a:xfrm>
            <a:off x="2682590" y="2095386"/>
            <a:ext cx="144016" cy="478795"/>
          </a:xfrm>
          <a:prstGeom prst="downArrow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Flecha: hacia abajo 15"/>
          <p:cNvSpPr/>
          <p:nvPr/>
        </p:nvSpPr>
        <p:spPr>
          <a:xfrm>
            <a:off x="4190267" y="2142133"/>
            <a:ext cx="144016" cy="478795"/>
          </a:xfrm>
          <a:prstGeom prst="downArrow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Flecha: hacia abajo 16"/>
          <p:cNvSpPr/>
          <p:nvPr/>
        </p:nvSpPr>
        <p:spPr>
          <a:xfrm>
            <a:off x="5227135" y="2149263"/>
            <a:ext cx="144016" cy="478795"/>
          </a:xfrm>
          <a:prstGeom prst="downArrow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CuadroTexto 17"/>
          <p:cNvSpPr txBox="1"/>
          <p:nvPr/>
        </p:nvSpPr>
        <p:spPr>
          <a:xfrm>
            <a:off x="5836397" y="1744185"/>
            <a:ext cx="1343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/>
              <a:t>Criterio 5</a:t>
            </a:r>
          </a:p>
        </p:txBody>
      </p:sp>
      <p:sp>
        <p:nvSpPr>
          <p:cNvPr id="19" name="Flecha: hacia abajo 18"/>
          <p:cNvSpPr/>
          <p:nvPr/>
        </p:nvSpPr>
        <p:spPr>
          <a:xfrm>
            <a:off x="7121902" y="2154381"/>
            <a:ext cx="144016" cy="478795"/>
          </a:xfrm>
          <a:prstGeom prst="downArrow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CuadroTexto 19"/>
          <p:cNvSpPr txBox="1"/>
          <p:nvPr/>
        </p:nvSpPr>
        <p:spPr>
          <a:xfrm>
            <a:off x="6742994" y="1721905"/>
            <a:ext cx="1343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/>
              <a:t>Criterio 6</a:t>
            </a:r>
          </a:p>
        </p:txBody>
      </p:sp>
      <p:sp>
        <p:nvSpPr>
          <p:cNvPr id="21" name="Flecha: hacia abajo 20"/>
          <p:cNvSpPr/>
          <p:nvPr/>
        </p:nvSpPr>
        <p:spPr>
          <a:xfrm>
            <a:off x="7961243" y="1933611"/>
            <a:ext cx="125363" cy="675809"/>
          </a:xfrm>
          <a:prstGeom prst="downArrow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CuadroTexto 21"/>
          <p:cNvSpPr txBox="1"/>
          <p:nvPr/>
        </p:nvSpPr>
        <p:spPr>
          <a:xfrm>
            <a:off x="7619513" y="1564279"/>
            <a:ext cx="1343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/>
              <a:t>Criterio 7</a:t>
            </a:r>
          </a:p>
        </p:txBody>
      </p:sp>
      <p:sp>
        <p:nvSpPr>
          <p:cNvPr id="23" name="Flecha: hacia abajo 22"/>
          <p:cNvSpPr/>
          <p:nvPr/>
        </p:nvSpPr>
        <p:spPr>
          <a:xfrm>
            <a:off x="8963125" y="2154763"/>
            <a:ext cx="144016" cy="478795"/>
          </a:xfrm>
          <a:prstGeom prst="downArrow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CuadroTexto 23"/>
          <p:cNvSpPr txBox="1"/>
          <p:nvPr/>
        </p:nvSpPr>
        <p:spPr>
          <a:xfrm>
            <a:off x="8627306" y="1724523"/>
            <a:ext cx="1343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/>
              <a:t>Criterio 8</a:t>
            </a:r>
          </a:p>
        </p:txBody>
      </p:sp>
    </p:spTree>
    <p:extLst>
      <p:ext uri="{BB962C8B-B14F-4D97-AF65-F5344CB8AC3E}">
        <p14:creationId xmlns:p14="http://schemas.microsoft.com/office/powerpoint/2010/main" val="13259714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8" y="22262"/>
            <a:ext cx="10040982" cy="7736495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8937"/>
            <a:ext cx="1671558" cy="792088"/>
          </a:xfrm>
          <a:prstGeom prst="rect">
            <a:avLst/>
          </a:prstGeom>
        </p:spPr>
      </p:pic>
      <p:sp>
        <p:nvSpPr>
          <p:cNvPr id="15" name="Rectángulo 9"/>
          <p:cNvSpPr/>
          <p:nvPr/>
        </p:nvSpPr>
        <p:spPr>
          <a:xfrm>
            <a:off x="82987" y="197917"/>
            <a:ext cx="9649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000" dirty="0">
                <a:solidFill>
                  <a:srgbClr val="FCFCFC"/>
                </a:solidFill>
                <a:ea typeface="+mj-ea"/>
                <a:cs typeface="+mj-cs"/>
              </a:rPr>
              <a:t>Relación lineamientos-SIPOT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510683" y="2129778"/>
            <a:ext cx="62213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prstClr val="black"/>
                </a:solidFill>
                <a:latin typeface="Century Gothic" panose="020B0502020202020204"/>
              </a:rPr>
              <a:t>Es indispensable que las áreas del sujeto obligado que generan y preparan la información para ser publicada en el SIPOT, revisen y</a:t>
            </a:r>
            <a:r>
              <a:rPr lang="es-MX" sz="2400" b="1" dirty="0">
                <a:solidFill>
                  <a:prstClr val="black"/>
                </a:solidFill>
                <a:latin typeface="Century Gothic" panose="020B0502020202020204"/>
              </a:rPr>
              <a:t> consulten los párrafos explicativos y los criterios establecidos en los Lineamientos Técnicos</a:t>
            </a:r>
            <a:r>
              <a:rPr lang="es-MX" sz="2400" dirty="0">
                <a:solidFill>
                  <a:prstClr val="black"/>
                </a:solidFill>
                <a:latin typeface="Century Gothic" panose="020B0502020202020204"/>
              </a:rPr>
              <a:t> correspondientes, para asegurarse de que se trata de la información que corresponde a cada unos de los campos del formato del SIPOT.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753" y="2204478"/>
            <a:ext cx="3266921" cy="326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9659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72" y="22262"/>
            <a:ext cx="10076482" cy="7736495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72" y="-18107"/>
            <a:ext cx="1671558" cy="792088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98636" y="3850139"/>
            <a:ext cx="9847064" cy="2540465"/>
          </a:xfrm>
          <a:prstGeom prst="rect">
            <a:avLst/>
          </a:prstGeom>
        </p:spPr>
        <p:txBody>
          <a:bodyPr vert="horz" lIns="101636" tIns="50818" rIns="101636" bIns="50818" rtlCol="0" anchor="ctr">
            <a:normAutofit fontScale="97500"/>
          </a:bodyPr>
          <a:lstStyle>
            <a:lvl1pPr algn="ctr" defTabSz="1016356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/>
            <a:r>
              <a:rPr lang="es-MX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Verificación de las obligaciones</a:t>
            </a:r>
          </a:p>
          <a:p>
            <a:pPr algn="just" fontAlgn="auto"/>
            <a:r>
              <a:rPr lang="es-MX" b="1" dirty="0">
                <a:solidFill>
                  <a:schemeClr val="bg1"/>
                </a:solidFill>
                <a:latin typeface="Century Gothic" panose="020B0502020202020204" pitchFamily="34" charset="0"/>
              </a:rPr>
              <a:t>de transparencia</a:t>
            </a:r>
          </a:p>
          <a:p>
            <a:pPr algn="just" fontAlgn="auto"/>
            <a:endParaRPr lang="es-MX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8978559" y="5986118"/>
            <a:ext cx="86914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9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581366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0" y="0"/>
            <a:ext cx="10040982" cy="7736495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8937"/>
            <a:ext cx="1671558" cy="79208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-17710" y="24557"/>
            <a:ext cx="9397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4000" dirty="0">
                <a:solidFill>
                  <a:srgbClr val="FCFCFC"/>
                </a:solidFill>
                <a:ea typeface="+mj-ea"/>
                <a:cs typeface="+mj-cs"/>
              </a:rPr>
              <a:t>Fundamento de verificación 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990402" y="1794162"/>
            <a:ext cx="84969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>
                <a:latin typeface="Century Gothic" panose="020B0502020202020204" pitchFamily="34" charset="0"/>
                <a:ea typeface="Times New Roman" panose="02020603050405020304" pitchFamily="18" charset="0"/>
              </a:rPr>
              <a:t>Los organismos garantes tienen la atribución de verificar el cumplimiento de los sujetos obligados a sus obligaciones de transparencia.</a:t>
            </a:r>
            <a:endParaRPr lang="es-MX" sz="3200" dirty="0">
              <a:latin typeface="Century Gothic" panose="020B0502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134418" y="5210371"/>
            <a:ext cx="2823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De oficio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102970" y="5179697"/>
            <a:ext cx="3456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 petición de parte (denuncia)</a:t>
            </a:r>
          </a:p>
        </p:txBody>
      </p:sp>
      <p:cxnSp>
        <p:nvCxnSpPr>
          <p:cNvPr id="13" name="Conector recto de flecha 12"/>
          <p:cNvCxnSpPr/>
          <p:nvPr/>
        </p:nvCxnSpPr>
        <p:spPr>
          <a:xfrm flipH="1">
            <a:off x="1671559" y="3798220"/>
            <a:ext cx="2286366" cy="14121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>
            <a:off x="6398600" y="3798220"/>
            <a:ext cx="1288546" cy="13211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532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76" y="0"/>
            <a:ext cx="10101510" cy="7783131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8937"/>
            <a:ext cx="1671558" cy="792088"/>
          </a:xfrm>
          <a:prstGeom prst="rect">
            <a:avLst/>
          </a:prstGeom>
        </p:spPr>
      </p:pic>
      <p:sp>
        <p:nvSpPr>
          <p:cNvPr id="10" name="Marcador de contenido 4"/>
          <p:cNvSpPr txBox="1">
            <a:spLocks/>
          </p:cNvSpPr>
          <p:nvPr/>
        </p:nvSpPr>
        <p:spPr>
          <a:xfrm>
            <a:off x="2838289" y="3436266"/>
            <a:ext cx="5856969" cy="621070"/>
          </a:xfrm>
          <a:prstGeom prst="rect">
            <a:avLst/>
          </a:prstGeom>
        </p:spPr>
        <p:txBody>
          <a:bodyPr vert="horz" lIns="100803" tIns="50402" rIns="100803" bIns="50402" rtlCol="0">
            <a:noAutofit/>
          </a:bodyPr>
          <a:lstStyle>
            <a:lvl1pPr marL="378013" indent="-378013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9028" indent="-315011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043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06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078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tabLst>
                <a:tab pos="263525" algn="l"/>
              </a:tabLst>
            </a:pPr>
            <a:endParaRPr lang="es-MX" sz="1800" b="1" dirty="0">
              <a:solidFill>
                <a:srgbClr val="235D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Marcador de contenido 4"/>
          <p:cNvSpPr txBox="1">
            <a:spLocks/>
          </p:cNvSpPr>
          <p:nvPr/>
        </p:nvSpPr>
        <p:spPr>
          <a:xfrm>
            <a:off x="2861663" y="5230093"/>
            <a:ext cx="5810220" cy="512440"/>
          </a:xfrm>
          <a:prstGeom prst="rect">
            <a:avLst/>
          </a:prstGeom>
        </p:spPr>
        <p:txBody>
          <a:bodyPr vert="horz" lIns="100803" tIns="50402" rIns="100803" bIns="50402" rtlCol="0">
            <a:noAutofit/>
          </a:bodyPr>
          <a:lstStyle>
            <a:lvl1pPr marL="378013" indent="-378013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9028" indent="-315011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043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06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078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endParaRPr lang="es-MX" sz="2400" b="1" dirty="0">
              <a:solidFill>
                <a:srgbClr val="235D4C"/>
              </a:solidFill>
            </a:endParaRPr>
          </a:p>
        </p:txBody>
      </p:sp>
      <p:sp>
        <p:nvSpPr>
          <p:cNvPr id="18" name="Marcador de contenido 2"/>
          <p:cNvSpPr txBox="1">
            <a:spLocks/>
          </p:cNvSpPr>
          <p:nvPr/>
        </p:nvSpPr>
        <p:spPr>
          <a:xfrm>
            <a:off x="414338" y="1763273"/>
            <a:ext cx="9217023" cy="25390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1094" indent="-251094" algn="l" defTabSz="1004377" rtl="0" eaLnBrk="1" latinLnBrk="0" hangingPunct="1">
              <a:lnSpc>
                <a:spcPct val="90000"/>
              </a:lnSpc>
              <a:spcBef>
                <a:spcPts val="1098"/>
              </a:spcBef>
              <a:buFont typeface="Arial" panose="020B0604020202020204" pitchFamily="34" charset="0"/>
              <a:buChar char="•"/>
              <a:defRPr sz="30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283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26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5471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21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7660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1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59848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1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2037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1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4225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1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6414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1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8602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1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MX" sz="2800" dirty="0">
                <a:solidFill>
                  <a:srgbClr val="610E97"/>
                </a:solidFill>
                <a:latin typeface="Century Gothic" panose="020B0502020202020204" pitchFamily="34" charset="0"/>
              </a:rPr>
              <a:t>El </a:t>
            </a:r>
            <a:r>
              <a:rPr lang="es-MX" sz="2800" b="1" dirty="0">
                <a:solidFill>
                  <a:srgbClr val="610E97"/>
                </a:solidFill>
                <a:latin typeface="Century Gothic" panose="020B0502020202020204" pitchFamily="34" charset="0"/>
              </a:rPr>
              <a:t>SIPOT</a:t>
            </a:r>
            <a:r>
              <a:rPr lang="es-MX" sz="2800" dirty="0">
                <a:solidFill>
                  <a:srgbClr val="610E97"/>
                </a:solidFill>
                <a:latin typeface="Century Gothic" panose="020B0502020202020204" pitchFamily="34" charset="0"/>
              </a:rPr>
              <a:t> es una de </a:t>
            </a:r>
            <a:r>
              <a:rPr lang="es-MX" sz="2800" b="1" dirty="0">
                <a:solidFill>
                  <a:srgbClr val="610E97"/>
                </a:solidFill>
                <a:latin typeface="Century Gothic" panose="020B0502020202020204" pitchFamily="34" charset="0"/>
              </a:rPr>
              <a:t>herramienta</a:t>
            </a:r>
            <a:r>
              <a:rPr lang="es-MX" sz="2800" dirty="0">
                <a:solidFill>
                  <a:srgbClr val="610E97"/>
                </a:solidFill>
                <a:latin typeface="Century Gothic" panose="020B0502020202020204" pitchFamily="34" charset="0"/>
              </a:rPr>
              <a:t> desarrollada para: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s-MX" sz="2800" dirty="0">
                <a:solidFill>
                  <a:srgbClr val="610E97"/>
                </a:solidFill>
                <a:latin typeface="Century Gothic" panose="020B0502020202020204" pitchFamily="34" charset="0"/>
              </a:rPr>
              <a:t>Que las personas </a:t>
            </a:r>
            <a:r>
              <a:rPr lang="es-MX" sz="2800" b="1" dirty="0">
                <a:solidFill>
                  <a:srgbClr val="610E97"/>
                </a:solidFill>
                <a:latin typeface="Century Gothic" panose="020B0502020202020204" pitchFamily="34" charset="0"/>
              </a:rPr>
              <a:t>accedan a la información pública </a:t>
            </a:r>
            <a:r>
              <a:rPr lang="es-MX" sz="2800" dirty="0">
                <a:solidFill>
                  <a:srgbClr val="610E97"/>
                </a:solidFill>
                <a:latin typeface="Century Gothic" panose="020B0502020202020204" pitchFamily="34" charset="0"/>
              </a:rPr>
              <a:t>de 880 sujetos obligados de la federación y los correspondientes de cada Entidad federativa.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s-MX" sz="2800" dirty="0">
                <a:solidFill>
                  <a:srgbClr val="610E97"/>
                </a:solidFill>
                <a:latin typeface="Century Gothic" panose="020B0502020202020204" pitchFamily="34" charset="0"/>
              </a:rPr>
              <a:t>Los sujetos obligados cumplan con sus obligaciones de transparencia establecidas en la normatividad.</a:t>
            </a:r>
            <a:endParaRPr lang="es-MX" sz="2800" dirty="0"/>
          </a:p>
        </p:txBody>
      </p:sp>
      <p:sp>
        <p:nvSpPr>
          <p:cNvPr id="2" name="AutoShape 2" descr="Resultado de imagen para buscar información"/>
          <p:cNvSpPr>
            <a:spLocks noChangeAspect="1" noChangeArrowheads="1"/>
          </p:cNvSpPr>
          <p:nvPr/>
        </p:nvSpPr>
        <p:spPr bwMode="auto">
          <a:xfrm>
            <a:off x="1854498" y="3717925"/>
            <a:ext cx="3320752" cy="332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75250" y="5125817"/>
            <a:ext cx="4405523" cy="2479997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13" name="Título 1"/>
          <p:cNvSpPr txBox="1">
            <a:spLocks/>
          </p:cNvSpPr>
          <p:nvPr/>
        </p:nvSpPr>
        <p:spPr>
          <a:xfrm>
            <a:off x="126306" y="125909"/>
            <a:ext cx="7200800" cy="6608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dirty="0">
                <a:solidFill>
                  <a:srgbClr val="FCFCFC"/>
                </a:solidFill>
                <a:latin typeface="+mn-lt"/>
              </a:rPr>
              <a:t>Pongámonos en contexto…</a:t>
            </a:r>
            <a:endParaRPr lang="es-MX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818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0" y="0"/>
            <a:ext cx="10040982" cy="7736495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8937"/>
            <a:ext cx="1671558" cy="792088"/>
          </a:xfrm>
          <a:prstGeom prst="rect">
            <a:avLst/>
          </a:prstGeom>
        </p:spPr>
      </p:pic>
      <p:pic>
        <p:nvPicPr>
          <p:cNvPr id="6" name="20 Imagen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62" y="1422053"/>
            <a:ext cx="2202873" cy="2664296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3" name="Rectángulo 2"/>
          <p:cNvSpPr/>
          <p:nvPr/>
        </p:nvSpPr>
        <p:spPr>
          <a:xfrm>
            <a:off x="3038652" y="1850325"/>
            <a:ext cx="55845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Capítulo VI del Título Quinto, relativo a la verificación de las obligaciones de transparencia</a:t>
            </a:r>
            <a:endParaRPr lang="es-MX" sz="24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-17710" y="24557"/>
            <a:ext cx="9397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MX" sz="4000" dirty="0">
                <a:solidFill>
                  <a:srgbClr val="FCFCFC"/>
                </a:solidFill>
                <a:ea typeface="+mj-ea"/>
                <a:cs typeface="+mj-cs"/>
              </a:rPr>
              <a:t>Fundamento de verificación 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558" y="4843302"/>
            <a:ext cx="2199163" cy="24860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" name="Rectángulo 9"/>
          <p:cNvSpPr/>
          <p:nvPr/>
        </p:nvSpPr>
        <p:spPr>
          <a:xfrm>
            <a:off x="4158754" y="5486149"/>
            <a:ext cx="502285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Capítulo III del Título Tercero, de la verificación de las obligaciones de transparencia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38566371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10" y="-18106"/>
            <a:ext cx="10063410" cy="7758756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8937"/>
            <a:ext cx="1671558" cy="792088"/>
          </a:xfrm>
          <a:prstGeom prst="rect">
            <a:avLst/>
          </a:prstGeom>
        </p:spPr>
      </p:pic>
      <p:sp>
        <p:nvSpPr>
          <p:cNvPr id="34" name="CuadroTexto 33"/>
          <p:cNvSpPr txBox="1"/>
          <p:nvPr/>
        </p:nvSpPr>
        <p:spPr>
          <a:xfrm>
            <a:off x="-17710" y="24557"/>
            <a:ext cx="9397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4000" dirty="0">
                <a:solidFill>
                  <a:srgbClr val="FCFCFC"/>
                </a:solidFill>
                <a:ea typeface="+mj-ea"/>
                <a:cs typeface="+mj-cs"/>
              </a:rPr>
              <a:t>Normatividad básica para la verificación </a:t>
            </a:r>
          </a:p>
        </p:txBody>
      </p:sp>
      <p:graphicFrame>
        <p:nvGraphicFramePr>
          <p:cNvPr id="2" name="Diagrama 1"/>
          <p:cNvGraphicFramePr/>
          <p:nvPr>
            <p:extLst/>
          </p:nvPr>
        </p:nvGraphicFramePr>
        <p:xfrm>
          <a:off x="1494458" y="1278037"/>
          <a:ext cx="8101095" cy="6102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6143175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10" y="-18106"/>
            <a:ext cx="10063410" cy="7758756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8937"/>
            <a:ext cx="1671558" cy="792088"/>
          </a:xfrm>
          <a:prstGeom prst="rect">
            <a:avLst/>
          </a:prstGeom>
        </p:spPr>
      </p:pic>
      <p:sp>
        <p:nvSpPr>
          <p:cNvPr id="34" name="CuadroTexto 33"/>
          <p:cNvSpPr txBox="1"/>
          <p:nvPr/>
        </p:nvSpPr>
        <p:spPr>
          <a:xfrm>
            <a:off x="-43556" y="0"/>
            <a:ext cx="9415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MX" sz="4000" dirty="0">
                <a:solidFill>
                  <a:srgbClr val="FCFCFC"/>
                </a:solidFill>
                <a:ea typeface="+mj-ea"/>
                <a:cs typeface="+mj-cs"/>
              </a:rPr>
              <a:t>Dimensiones de la transparencia </a:t>
            </a:r>
          </a:p>
        </p:txBody>
      </p:sp>
      <p:graphicFrame>
        <p:nvGraphicFramePr>
          <p:cNvPr id="2" name="Diagrama 1"/>
          <p:cNvGraphicFramePr/>
          <p:nvPr>
            <p:extLst/>
          </p:nvPr>
        </p:nvGraphicFramePr>
        <p:xfrm>
          <a:off x="198314" y="1566070"/>
          <a:ext cx="9577064" cy="5328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Flecha: hacia la izquierda 2"/>
          <p:cNvSpPr/>
          <p:nvPr/>
        </p:nvSpPr>
        <p:spPr>
          <a:xfrm>
            <a:off x="7615138" y="2214141"/>
            <a:ext cx="1512168" cy="21602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17958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10" y="-18106"/>
            <a:ext cx="10063410" cy="7758756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8937"/>
            <a:ext cx="1671558" cy="792088"/>
          </a:xfrm>
          <a:prstGeom prst="rect">
            <a:avLst/>
          </a:prstGeom>
        </p:spPr>
      </p:pic>
      <p:sp>
        <p:nvSpPr>
          <p:cNvPr id="34" name="CuadroTexto 33"/>
          <p:cNvSpPr txBox="1"/>
          <p:nvPr/>
        </p:nvSpPr>
        <p:spPr>
          <a:xfrm>
            <a:off x="-69463" y="84494"/>
            <a:ext cx="9415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defRPr/>
            </a:pPr>
            <a:r>
              <a:rPr lang="es-MX" sz="4000" dirty="0">
                <a:solidFill>
                  <a:srgbClr val="FCFCFC"/>
                </a:solidFill>
                <a:ea typeface="+mj-ea"/>
                <a:cs typeface="+mj-cs"/>
              </a:rPr>
              <a:t>Dimensión Portales de Transparencia </a:t>
            </a:r>
          </a:p>
        </p:txBody>
      </p:sp>
      <p:graphicFrame>
        <p:nvGraphicFramePr>
          <p:cNvPr id="58" name="Diagrama 57"/>
          <p:cNvGraphicFramePr/>
          <p:nvPr>
            <p:extLst/>
          </p:nvPr>
        </p:nvGraphicFramePr>
        <p:xfrm>
          <a:off x="0" y="1278037"/>
          <a:ext cx="9919394" cy="6322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59" name="Imagen 58" descr="C:\Users\fernanda.morales\AppData\Local\Microsoft\Windows\INetCache\Content.Word\portal.jp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072" y="4806429"/>
            <a:ext cx="2225898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Imagen 5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70722" y="3135550"/>
            <a:ext cx="2232248" cy="142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2893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10" y="-18106"/>
            <a:ext cx="10063410" cy="7758756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8937"/>
            <a:ext cx="1671558" cy="792088"/>
          </a:xfrm>
          <a:prstGeom prst="rect">
            <a:avLst/>
          </a:prstGeom>
        </p:spPr>
      </p:pic>
      <p:sp>
        <p:nvSpPr>
          <p:cNvPr id="34" name="CuadroTexto 33"/>
          <p:cNvSpPr txBox="1"/>
          <p:nvPr/>
        </p:nvSpPr>
        <p:spPr>
          <a:xfrm>
            <a:off x="-17710" y="0"/>
            <a:ext cx="9415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4000" dirty="0">
                <a:solidFill>
                  <a:srgbClr val="FCFCFC"/>
                </a:solidFill>
                <a:ea typeface="+mj-ea"/>
                <a:cs typeface="+mj-cs"/>
              </a:rPr>
              <a:t>Fases de la verificación vinculante 2019</a:t>
            </a:r>
          </a:p>
        </p:txBody>
      </p:sp>
      <p:graphicFrame>
        <p:nvGraphicFramePr>
          <p:cNvPr id="2" name="Diagrama 1"/>
          <p:cNvGraphicFramePr/>
          <p:nvPr>
            <p:extLst/>
          </p:nvPr>
        </p:nvGraphicFramePr>
        <p:xfrm>
          <a:off x="121296" y="1196911"/>
          <a:ext cx="9870106" cy="5472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1131498" y="2456006"/>
            <a:ext cx="108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Fase I </a:t>
            </a:r>
          </a:p>
          <a:p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4185903" y="2456006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Fase II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7903170" y="2409839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Fase III</a:t>
            </a:r>
          </a:p>
        </p:txBody>
      </p:sp>
    </p:spTree>
    <p:extLst>
      <p:ext uri="{BB962C8B-B14F-4D97-AF65-F5344CB8AC3E}">
        <p14:creationId xmlns:p14="http://schemas.microsoft.com/office/powerpoint/2010/main" val="15201324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01" y="-11111"/>
            <a:ext cx="10040982" cy="7736495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8937"/>
            <a:ext cx="1671558" cy="792088"/>
          </a:xfrm>
          <a:prstGeom prst="rect">
            <a:avLst/>
          </a:prstGeom>
        </p:spPr>
      </p:pic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/>
          </p:nvPr>
        </p:nvGraphicFramePr>
        <p:xfrm>
          <a:off x="486346" y="1485752"/>
          <a:ext cx="9042400" cy="5421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-17710" y="0"/>
            <a:ext cx="9415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defRPr/>
            </a:pPr>
            <a:r>
              <a:rPr lang="es-MX" sz="4000" dirty="0">
                <a:solidFill>
                  <a:srgbClr val="FCFCFC"/>
                </a:solidFill>
                <a:ea typeface="+mj-ea"/>
                <a:cs typeface="+mj-cs"/>
              </a:rPr>
              <a:t>Verificación vinculante 2019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331722" y="1511226"/>
            <a:ext cx="1450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/>
              <a:t>Fase III</a:t>
            </a:r>
          </a:p>
        </p:txBody>
      </p:sp>
    </p:spTree>
    <p:extLst>
      <p:ext uri="{BB962C8B-B14F-4D97-AF65-F5344CB8AC3E}">
        <p14:creationId xmlns:p14="http://schemas.microsoft.com/office/powerpoint/2010/main" val="23172906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70" y="-18107"/>
            <a:ext cx="10040982" cy="7736495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72" y="-18107"/>
            <a:ext cx="1671558" cy="792088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98314" y="4086349"/>
            <a:ext cx="9577064" cy="2387600"/>
          </a:xfrm>
          <a:prstGeom prst="rect">
            <a:avLst/>
          </a:prstGeom>
        </p:spPr>
        <p:txBody>
          <a:bodyPr vert="horz" lIns="101636" tIns="50818" rIns="101636" bIns="50818" rtlCol="0" anchor="ctr">
            <a:normAutofit fontScale="97500"/>
          </a:bodyPr>
          <a:lstStyle>
            <a:lvl1pPr algn="ctr" defTabSz="1016356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0163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98314" y="3850140"/>
            <a:ext cx="9577064" cy="1892394"/>
          </a:xfrm>
          <a:prstGeom prst="rect">
            <a:avLst/>
          </a:prstGeom>
        </p:spPr>
        <p:txBody>
          <a:bodyPr vert="horz" lIns="101636" tIns="50818" rIns="101636" bIns="50818" rtlCol="0" anchor="ctr">
            <a:normAutofit fontScale="90000" lnSpcReduction="20000"/>
          </a:bodyPr>
          <a:lstStyle>
            <a:lvl1pPr algn="ctr" defTabSz="1016356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/>
            <a:r>
              <a:rPr lang="es-MX" b="1" dirty="0">
                <a:solidFill>
                  <a:schemeClr val="bg1"/>
                </a:solidFill>
                <a:latin typeface="Century Gothic" panose="020B0502020202020204" pitchFamily="34" charset="0"/>
              </a:rPr>
              <a:t>Denuncia ciudadana por incumplimiento de las Obligaciones de transparencia</a:t>
            </a:r>
          </a:p>
          <a:p>
            <a:pPr algn="just" fontAlgn="auto"/>
            <a:endParaRPr lang="es-MX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1 Rectángulo"/>
          <p:cNvSpPr/>
          <p:nvPr/>
        </p:nvSpPr>
        <p:spPr>
          <a:xfrm>
            <a:off x="8978559" y="5986118"/>
            <a:ext cx="86914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9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857163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107"/>
            <a:ext cx="10040982" cy="7758757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8937"/>
            <a:ext cx="1671558" cy="792088"/>
          </a:xfrm>
          <a:prstGeom prst="rect">
            <a:avLst/>
          </a:prstGeom>
        </p:spPr>
      </p:pic>
      <p:sp>
        <p:nvSpPr>
          <p:cNvPr id="15" name="Rectángulo 9"/>
          <p:cNvSpPr/>
          <p:nvPr/>
        </p:nvSpPr>
        <p:spPr>
          <a:xfrm>
            <a:off x="82987" y="197917"/>
            <a:ext cx="9649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000" dirty="0">
                <a:solidFill>
                  <a:srgbClr val="FCFCFC"/>
                </a:solidFill>
                <a:ea typeface="+mj-ea"/>
                <a:cs typeface="+mj-cs"/>
              </a:rPr>
              <a:t>Denuncias por incumplimiento</a:t>
            </a:r>
          </a:p>
        </p:txBody>
      </p:sp>
      <p:graphicFrame>
        <p:nvGraphicFramePr>
          <p:cNvPr id="3" name="Marcador de conteni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5712824"/>
              </p:ext>
            </p:extLst>
          </p:nvPr>
        </p:nvGraphicFramePr>
        <p:xfrm>
          <a:off x="1011573" y="3361457"/>
          <a:ext cx="8049592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558354" y="1361396"/>
            <a:ext cx="8956030" cy="1576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>
                <a:latin typeface="Century Gothic" panose="020B0502020202020204" pitchFamily="34" charset="0"/>
              </a:rPr>
              <a:t>Cualquier persona podrá denunciar ante el Instituto, las violaciones a las disposiciones relativas a las Obligaciones de Transparencia previstas en los artículos 70 al 83 de la Ley General y 68 al 76 de la Ley Federal.</a:t>
            </a:r>
          </a:p>
        </p:txBody>
      </p:sp>
    </p:spTree>
    <p:extLst>
      <p:ext uri="{BB962C8B-B14F-4D97-AF65-F5344CB8AC3E}">
        <p14:creationId xmlns:p14="http://schemas.microsoft.com/office/powerpoint/2010/main" val="35242377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107"/>
            <a:ext cx="10040982" cy="7758757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8937"/>
            <a:ext cx="1671558" cy="792088"/>
          </a:xfrm>
          <a:prstGeom prst="rect">
            <a:avLst/>
          </a:prstGeom>
        </p:spPr>
      </p:pic>
      <p:sp>
        <p:nvSpPr>
          <p:cNvPr id="8" name="Rectángulo 9"/>
          <p:cNvSpPr/>
          <p:nvPr/>
        </p:nvSpPr>
        <p:spPr>
          <a:xfrm>
            <a:off x="774378" y="1926109"/>
            <a:ext cx="83529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¿Qué deben hacer los sujetos obligados para publicar y actualizar la información en el SIPOT?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98072" y="4734421"/>
            <a:ext cx="92448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En la siguiente exposición se dará respuesta a esta pregunta.</a:t>
            </a:r>
            <a:endParaRPr lang="es-MX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54168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107"/>
            <a:ext cx="10040982" cy="7758757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8937"/>
            <a:ext cx="1671558" cy="792088"/>
          </a:xfrm>
          <a:prstGeom prst="rect">
            <a:avLst/>
          </a:prstGeom>
        </p:spPr>
      </p:pic>
      <p:sp>
        <p:nvSpPr>
          <p:cNvPr id="8" name="Rectángulo 9"/>
          <p:cNvSpPr/>
          <p:nvPr/>
        </p:nvSpPr>
        <p:spPr>
          <a:xfrm>
            <a:off x="835779" y="3582293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¡Gracias por su atención!</a:t>
            </a:r>
          </a:p>
        </p:txBody>
      </p:sp>
    </p:spTree>
    <p:extLst>
      <p:ext uri="{BB962C8B-B14F-4D97-AF65-F5344CB8AC3E}">
        <p14:creationId xmlns:p14="http://schemas.microsoft.com/office/powerpoint/2010/main" val="4105454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10" y="-18107"/>
            <a:ext cx="10101510" cy="7783131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8937"/>
            <a:ext cx="1671558" cy="792088"/>
          </a:xfrm>
          <a:prstGeom prst="rect">
            <a:avLst/>
          </a:prstGeom>
        </p:spPr>
      </p:pic>
      <p:sp>
        <p:nvSpPr>
          <p:cNvPr id="10" name="Marcador de contenido 4"/>
          <p:cNvSpPr txBox="1">
            <a:spLocks/>
          </p:cNvSpPr>
          <p:nvPr/>
        </p:nvSpPr>
        <p:spPr>
          <a:xfrm>
            <a:off x="2838289" y="3436266"/>
            <a:ext cx="5856969" cy="621070"/>
          </a:xfrm>
          <a:prstGeom prst="rect">
            <a:avLst/>
          </a:prstGeom>
        </p:spPr>
        <p:txBody>
          <a:bodyPr vert="horz" lIns="100803" tIns="50402" rIns="100803" bIns="50402" rtlCol="0">
            <a:noAutofit/>
          </a:bodyPr>
          <a:lstStyle>
            <a:lvl1pPr marL="378013" indent="-378013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9028" indent="-315011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043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06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078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tabLst>
                <a:tab pos="263525" algn="l"/>
              </a:tabLst>
            </a:pPr>
            <a:endParaRPr lang="es-MX" sz="1800" b="1" dirty="0">
              <a:solidFill>
                <a:srgbClr val="235D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Marcador de contenido 4"/>
          <p:cNvSpPr txBox="1">
            <a:spLocks/>
          </p:cNvSpPr>
          <p:nvPr/>
        </p:nvSpPr>
        <p:spPr>
          <a:xfrm>
            <a:off x="2861663" y="5230093"/>
            <a:ext cx="5810220" cy="512440"/>
          </a:xfrm>
          <a:prstGeom prst="rect">
            <a:avLst/>
          </a:prstGeom>
        </p:spPr>
        <p:txBody>
          <a:bodyPr vert="horz" lIns="100803" tIns="50402" rIns="100803" bIns="50402" rtlCol="0">
            <a:noAutofit/>
          </a:bodyPr>
          <a:lstStyle>
            <a:lvl1pPr marL="378013" indent="-378013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9028" indent="-315011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043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06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078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endParaRPr lang="es-MX" sz="2400" b="1" dirty="0">
              <a:solidFill>
                <a:srgbClr val="235D4C"/>
              </a:solidFill>
            </a:endParaRPr>
          </a:p>
        </p:txBody>
      </p:sp>
      <p:sp>
        <p:nvSpPr>
          <p:cNvPr id="18" name="Marcador de contenido 2"/>
          <p:cNvSpPr txBox="1">
            <a:spLocks/>
          </p:cNvSpPr>
          <p:nvPr/>
        </p:nvSpPr>
        <p:spPr>
          <a:xfrm>
            <a:off x="260502" y="1638077"/>
            <a:ext cx="9301424" cy="1798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1094" indent="-251094" algn="l" defTabSz="1004377" rtl="0" eaLnBrk="1" latinLnBrk="0" hangingPunct="1">
              <a:lnSpc>
                <a:spcPct val="90000"/>
              </a:lnSpc>
              <a:spcBef>
                <a:spcPts val="1098"/>
              </a:spcBef>
              <a:buFont typeface="Arial" panose="020B0604020202020204" pitchFamily="34" charset="0"/>
              <a:buChar char="•"/>
              <a:defRPr sz="30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283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26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5471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21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7660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1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59848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1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2037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1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4225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1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6414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1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8602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1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s-MX" sz="3200" dirty="0"/>
          </a:p>
        </p:txBody>
      </p:sp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-480" r="1923" b="13593"/>
          <a:stretch/>
        </p:blipFill>
        <p:spPr>
          <a:xfrm>
            <a:off x="1" y="1431182"/>
            <a:ext cx="4823020" cy="3418202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126306" y="125909"/>
            <a:ext cx="7200800" cy="6608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dirty="0">
                <a:solidFill>
                  <a:srgbClr val="FCFCFC"/>
                </a:solidFill>
                <a:latin typeface="+mn-lt"/>
              </a:rPr>
              <a:t>Pongámonos en contexto…</a:t>
            </a:r>
            <a:endParaRPr lang="es-MX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/>
          <a:srcRect t="6277" r="3088" b="7208"/>
          <a:stretch/>
        </p:blipFill>
        <p:spPr>
          <a:xfrm>
            <a:off x="4888460" y="1426449"/>
            <a:ext cx="4934404" cy="352399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206426" y="5230093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Versión anterior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486130" y="509799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Versión actual</a:t>
            </a:r>
          </a:p>
        </p:txBody>
      </p:sp>
      <p:sp>
        <p:nvSpPr>
          <p:cNvPr id="7" name="Elipse 6"/>
          <p:cNvSpPr/>
          <p:nvPr/>
        </p:nvSpPr>
        <p:spPr>
          <a:xfrm>
            <a:off x="5382890" y="2895775"/>
            <a:ext cx="1368152" cy="136815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5370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10" y="-18107"/>
            <a:ext cx="10101510" cy="7783131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8937"/>
            <a:ext cx="1671558" cy="792088"/>
          </a:xfrm>
          <a:prstGeom prst="rect">
            <a:avLst/>
          </a:prstGeom>
        </p:spPr>
      </p:pic>
      <p:sp>
        <p:nvSpPr>
          <p:cNvPr id="10" name="Marcador de contenido 4"/>
          <p:cNvSpPr txBox="1">
            <a:spLocks/>
          </p:cNvSpPr>
          <p:nvPr/>
        </p:nvSpPr>
        <p:spPr>
          <a:xfrm>
            <a:off x="2838289" y="3436266"/>
            <a:ext cx="5856969" cy="621070"/>
          </a:xfrm>
          <a:prstGeom prst="rect">
            <a:avLst/>
          </a:prstGeom>
        </p:spPr>
        <p:txBody>
          <a:bodyPr vert="horz" lIns="100803" tIns="50402" rIns="100803" bIns="50402" rtlCol="0">
            <a:noAutofit/>
          </a:bodyPr>
          <a:lstStyle>
            <a:lvl1pPr marL="378013" indent="-378013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9028" indent="-315011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043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06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078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tabLst>
                <a:tab pos="263525" algn="l"/>
              </a:tabLst>
            </a:pPr>
            <a:endParaRPr lang="es-MX" sz="1800" b="1" dirty="0">
              <a:solidFill>
                <a:srgbClr val="235D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Marcador de contenido 4"/>
          <p:cNvSpPr txBox="1">
            <a:spLocks/>
          </p:cNvSpPr>
          <p:nvPr/>
        </p:nvSpPr>
        <p:spPr>
          <a:xfrm>
            <a:off x="2861663" y="5230093"/>
            <a:ext cx="5810220" cy="512440"/>
          </a:xfrm>
          <a:prstGeom prst="rect">
            <a:avLst/>
          </a:prstGeom>
        </p:spPr>
        <p:txBody>
          <a:bodyPr vert="horz" lIns="100803" tIns="50402" rIns="100803" bIns="50402" rtlCol="0">
            <a:noAutofit/>
          </a:bodyPr>
          <a:lstStyle>
            <a:lvl1pPr marL="378013" indent="-378013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9028" indent="-315011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043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06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078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endParaRPr lang="es-MX" sz="2400" b="1" dirty="0">
              <a:solidFill>
                <a:srgbClr val="235D4C"/>
              </a:solidFill>
            </a:endParaRPr>
          </a:p>
        </p:txBody>
      </p:sp>
      <p:sp>
        <p:nvSpPr>
          <p:cNvPr id="18" name="Marcador de contenido 2"/>
          <p:cNvSpPr txBox="1">
            <a:spLocks/>
          </p:cNvSpPr>
          <p:nvPr/>
        </p:nvSpPr>
        <p:spPr>
          <a:xfrm>
            <a:off x="260502" y="1638077"/>
            <a:ext cx="9301424" cy="1798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1094" indent="-251094" algn="l" defTabSz="1004377" rtl="0" eaLnBrk="1" latinLnBrk="0" hangingPunct="1">
              <a:lnSpc>
                <a:spcPct val="90000"/>
              </a:lnSpc>
              <a:spcBef>
                <a:spcPts val="1098"/>
              </a:spcBef>
              <a:buFont typeface="Arial" panose="020B0604020202020204" pitchFamily="34" charset="0"/>
              <a:buChar char="•"/>
              <a:defRPr sz="30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283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26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5471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21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7660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1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59848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1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2037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1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4225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1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6414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1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8602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1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s-MX" sz="32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18898" t="10164" r="16511" b="32433"/>
          <a:stretch/>
        </p:blipFill>
        <p:spPr>
          <a:xfrm>
            <a:off x="259400" y="1322428"/>
            <a:ext cx="4879567" cy="3469209"/>
          </a:xfrm>
          <a:prstGeom prst="rect">
            <a:avLst/>
          </a:prstGeom>
        </p:spPr>
      </p:pic>
      <p:sp>
        <p:nvSpPr>
          <p:cNvPr id="2" name="Flecha: a la derecha con bandas 1"/>
          <p:cNvSpPr/>
          <p:nvPr/>
        </p:nvSpPr>
        <p:spPr>
          <a:xfrm>
            <a:off x="-305742" y="3688832"/>
            <a:ext cx="864096" cy="504056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126306" y="125909"/>
            <a:ext cx="7200800" cy="6608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dirty="0">
                <a:solidFill>
                  <a:srgbClr val="FCFCFC"/>
                </a:solidFill>
                <a:latin typeface="+mn-lt"/>
              </a:rPr>
              <a:t>Pongámonos en contexto…</a:t>
            </a:r>
            <a:endParaRPr lang="es-MX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/>
          <a:srcRect l="3859" t="10164" r="3859" b="30465"/>
          <a:stretch/>
        </p:blipFill>
        <p:spPr>
          <a:xfrm>
            <a:off x="4806826" y="4287581"/>
            <a:ext cx="5020076" cy="308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340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10" y="-18107"/>
            <a:ext cx="10101510" cy="7783131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8937"/>
            <a:ext cx="1671558" cy="792088"/>
          </a:xfrm>
          <a:prstGeom prst="rect">
            <a:avLst/>
          </a:prstGeom>
        </p:spPr>
      </p:pic>
      <p:sp>
        <p:nvSpPr>
          <p:cNvPr id="10" name="Marcador de contenido 4"/>
          <p:cNvSpPr txBox="1">
            <a:spLocks/>
          </p:cNvSpPr>
          <p:nvPr/>
        </p:nvSpPr>
        <p:spPr>
          <a:xfrm>
            <a:off x="2838289" y="3436266"/>
            <a:ext cx="5856969" cy="621070"/>
          </a:xfrm>
          <a:prstGeom prst="rect">
            <a:avLst/>
          </a:prstGeom>
        </p:spPr>
        <p:txBody>
          <a:bodyPr vert="horz" lIns="100803" tIns="50402" rIns="100803" bIns="50402" rtlCol="0">
            <a:noAutofit/>
          </a:bodyPr>
          <a:lstStyle>
            <a:lvl1pPr marL="378013" indent="-378013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9028" indent="-315011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043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06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078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tabLst>
                <a:tab pos="263525" algn="l"/>
              </a:tabLst>
            </a:pPr>
            <a:endParaRPr lang="es-MX" sz="1800" b="1" dirty="0">
              <a:solidFill>
                <a:srgbClr val="235D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Marcador de contenido 4"/>
          <p:cNvSpPr txBox="1">
            <a:spLocks/>
          </p:cNvSpPr>
          <p:nvPr/>
        </p:nvSpPr>
        <p:spPr>
          <a:xfrm>
            <a:off x="2861663" y="5230093"/>
            <a:ext cx="5810220" cy="512440"/>
          </a:xfrm>
          <a:prstGeom prst="rect">
            <a:avLst/>
          </a:prstGeom>
        </p:spPr>
        <p:txBody>
          <a:bodyPr vert="horz" lIns="100803" tIns="50402" rIns="100803" bIns="50402" rtlCol="0">
            <a:noAutofit/>
          </a:bodyPr>
          <a:lstStyle>
            <a:lvl1pPr marL="378013" indent="-378013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9028" indent="-315011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043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06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078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endParaRPr lang="es-MX" sz="2400" b="1" dirty="0">
              <a:solidFill>
                <a:srgbClr val="235D4C"/>
              </a:solidFill>
            </a:endParaRPr>
          </a:p>
        </p:txBody>
      </p:sp>
      <p:sp>
        <p:nvSpPr>
          <p:cNvPr id="18" name="Marcador de contenido 2"/>
          <p:cNvSpPr txBox="1">
            <a:spLocks/>
          </p:cNvSpPr>
          <p:nvPr/>
        </p:nvSpPr>
        <p:spPr>
          <a:xfrm>
            <a:off x="260502" y="1638077"/>
            <a:ext cx="9301424" cy="1798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1094" indent="-251094" algn="l" defTabSz="1004377" rtl="0" eaLnBrk="1" latinLnBrk="0" hangingPunct="1">
              <a:lnSpc>
                <a:spcPct val="90000"/>
              </a:lnSpc>
              <a:spcBef>
                <a:spcPts val="1098"/>
              </a:spcBef>
              <a:buFont typeface="Arial" panose="020B0604020202020204" pitchFamily="34" charset="0"/>
              <a:buChar char="•"/>
              <a:defRPr sz="30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283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26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5471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21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7660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1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59848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1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2037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1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4225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1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6414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1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8602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1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s-MX" sz="3200" dirty="0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126306" y="125909"/>
            <a:ext cx="7200800" cy="6608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dirty="0">
                <a:solidFill>
                  <a:srgbClr val="FCFCFC"/>
                </a:solidFill>
                <a:latin typeface="+mn-lt"/>
              </a:rPr>
              <a:t>Pongámonos en contexto…</a:t>
            </a:r>
            <a:endParaRPr lang="es-MX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/>
          <a:srcRect l="6022" t="6432" r="7111" b="30843"/>
          <a:stretch/>
        </p:blipFill>
        <p:spPr>
          <a:xfrm>
            <a:off x="124260" y="930779"/>
            <a:ext cx="5618670" cy="3245608"/>
          </a:xfrm>
          <a:prstGeom prst="rect">
            <a:avLst/>
          </a:prstGeom>
        </p:spPr>
      </p:pic>
      <p:sp>
        <p:nvSpPr>
          <p:cNvPr id="13" name="Flecha: hacia arriba 12"/>
          <p:cNvSpPr/>
          <p:nvPr/>
        </p:nvSpPr>
        <p:spPr>
          <a:xfrm rot="10800000">
            <a:off x="2611180" y="1766072"/>
            <a:ext cx="488852" cy="538798"/>
          </a:xfrm>
          <a:prstGeom prst="up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/>
          <a:srcRect t="6278" b="21162"/>
          <a:stretch/>
        </p:blipFill>
        <p:spPr>
          <a:xfrm>
            <a:off x="3607419" y="4057336"/>
            <a:ext cx="6494091" cy="3769695"/>
          </a:xfrm>
          <a:prstGeom prst="rect">
            <a:avLst/>
          </a:prstGeom>
        </p:spPr>
      </p:pic>
      <p:sp>
        <p:nvSpPr>
          <p:cNvPr id="14" name="Flecha: hacia arriba 13"/>
          <p:cNvSpPr/>
          <p:nvPr/>
        </p:nvSpPr>
        <p:spPr>
          <a:xfrm rot="10800000">
            <a:off x="5033045" y="5974576"/>
            <a:ext cx="488852" cy="538798"/>
          </a:xfrm>
          <a:prstGeom prst="up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uadroTexto 5"/>
          <p:cNvSpPr txBox="1"/>
          <p:nvPr/>
        </p:nvSpPr>
        <p:spPr>
          <a:xfrm>
            <a:off x="5879172" y="1918158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Antes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2502570" y="5630121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Ahora</a:t>
            </a:r>
          </a:p>
        </p:txBody>
      </p:sp>
    </p:spTree>
    <p:extLst>
      <p:ext uri="{BB962C8B-B14F-4D97-AF65-F5344CB8AC3E}">
        <p14:creationId xmlns:p14="http://schemas.microsoft.com/office/powerpoint/2010/main" val="2399649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10" y="-90115"/>
            <a:ext cx="10101510" cy="7783131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8937"/>
            <a:ext cx="1671558" cy="792088"/>
          </a:xfrm>
          <a:prstGeom prst="rect">
            <a:avLst/>
          </a:prstGeom>
        </p:spPr>
      </p:pic>
      <p:sp>
        <p:nvSpPr>
          <p:cNvPr id="10" name="Marcador de contenido 4"/>
          <p:cNvSpPr txBox="1">
            <a:spLocks/>
          </p:cNvSpPr>
          <p:nvPr/>
        </p:nvSpPr>
        <p:spPr>
          <a:xfrm>
            <a:off x="2838289" y="3436266"/>
            <a:ext cx="5856969" cy="621070"/>
          </a:xfrm>
          <a:prstGeom prst="rect">
            <a:avLst/>
          </a:prstGeom>
        </p:spPr>
        <p:txBody>
          <a:bodyPr vert="horz" lIns="100803" tIns="50402" rIns="100803" bIns="50402" rtlCol="0">
            <a:noAutofit/>
          </a:bodyPr>
          <a:lstStyle>
            <a:lvl1pPr marL="378013" indent="-378013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9028" indent="-315011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043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06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078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tabLst>
                <a:tab pos="263525" algn="l"/>
              </a:tabLst>
            </a:pPr>
            <a:endParaRPr lang="es-MX" sz="1800" b="1" dirty="0">
              <a:solidFill>
                <a:srgbClr val="235D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Marcador de contenido 4"/>
          <p:cNvSpPr txBox="1">
            <a:spLocks/>
          </p:cNvSpPr>
          <p:nvPr/>
        </p:nvSpPr>
        <p:spPr>
          <a:xfrm>
            <a:off x="2861663" y="5230093"/>
            <a:ext cx="5810220" cy="512440"/>
          </a:xfrm>
          <a:prstGeom prst="rect">
            <a:avLst/>
          </a:prstGeom>
        </p:spPr>
        <p:txBody>
          <a:bodyPr vert="horz" lIns="100803" tIns="50402" rIns="100803" bIns="50402" rtlCol="0">
            <a:noAutofit/>
          </a:bodyPr>
          <a:lstStyle>
            <a:lvl1pPr marL="378013" indent="-378013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9028" indent="-315011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043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06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078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endParaRPr lang="es-MX" sz="2400" b="1" dirty="0">
              <a:solidFill>
                <a:srgbClr val="235D4C"/>
              </a:solidFill>
            </a:endParaRPr>
          </a:p>
        </p:txBody>
      </p:sp>
      <p:sp>
        <p:nvSpPr>
          <p:cNvPr id="18" name="Marcador de contenido 2"/>
          <p:cNvSpPr txBox="1">
            <a:spLocks/>
          </p:cNvSpPr>
          <p:nvPr/>
        </p:nvSpPr>
        <p:spPr>
          <a:xfrm>
            <a:off x="260502" y="1638077"/>
            <a:ext cx="9301424" cy="1798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1094" indent="-251094" algn="l" defTabSz="1004377" rtl="0" eaLnBrk="1" latinLnBrk="0" hangingPunct="1">
              <a:lnSpc>
                <a:spcPct val="90000"/>
              </a:lnSpc>
              <a:spcBef>
                <a:spcPts val="1098"/>
              </a:spcBef>
              <a:buFont typeface="Arial" panose="020B0604020202020204" pitchFamily="34" charset="0"/>
              <a:buChar char="•"/>
              <a:defRPr sz="30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283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26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5471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21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7660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1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59848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1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2037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1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4225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1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6414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1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8602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1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s-MX" sz="3200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26306" y="125909"/>
            <a:ext cx="7200800" cy="6608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dirty="0">
                <a:solidFill>
                  <a:srgbClr val="FCFCFC"/>
                </a:solidFill>
                <a:latin typeface="+mn-lt"/>
              </a:rPr>
              <a:t>Pongámonos en contexto…</a:t>
            </a:r>
            <a:endParaRPr lang="es-MX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492022" y="1678201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Antes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5"/>
          <a:srcRect l="6836" t="10163" r="7581" b="29536"/>
          <a:stretch/>
        </p:blipFill>
        <p:spPr>
          <a:xfrm>
            <a:off x="32800" y="934183"/>
            <a:ext cx="6408712" cy="3612424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2917218" y="6144683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Ahora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6"/>
          <a:srcRect t="6277" b="7208"/>
          <a:stretch/>
        </p:blipFill>
        <p:spPr>
          <a:xfrm>
            <a:off x="3790223" y="3142462"/>
            <a:ext cx="6032640" cy="417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5876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61ACB2C5A07D949B0332C910E589859" ma:contentTypeVersion="6" ma:contentTypeDescription="Crear nuevo documento." ma:contentTypeScope="" ma:versionID="b2332b9cd850fe35695ff15960d4ef1c">
  <xsd:schema xmlns:xsd="http://www.w3.org/2001/XMLSchema" xmlns:xs="http://www.w3.org/2001/XMLSchema" xmlns:p="http://schemas.microsoft.com/office/2006/metadata/properties" xmlns:ns2="d52de530-e09c-4214-8367-9dcf1a852bc6" targetNamespace="http://schemas.microsoft.com/office/2006/metadata/properties" ma:root="true" ma:fieldsID="5fba3abb3a635aa6c33819a4e1cf0f8a" ns2:_="">
    <xsd:import namespace="d52de530-e09c-4214-8367-9dcf1a852bc6"/>
    <xsd:element name="properties">
      <xsd:complexType>
        <xsd:sequence>
          <xsd:element name="documentManagement">
            <xsd:complexType>
              <xsd:all>
                <xsd:element ref="ns2:Seccion"/>
                <xsd:element ref="ns2:Nombre_x0020_completo" minOccurs="0"/>
                <xsd:element ref="ns2:Fecha" minOccurs="0"/>
                <xsd:element ref="ns2:Orden_x0020_Seccion" minOccurs="0"/>
                <xsd:element ref="ns2:Orden_x0020_Do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2de530-e09c-4214-8367-9dcf1a852bc6" elementFormDefault="qualified">
    <xsd:import namespace="http://schemas.microsoft.com/office/2006/documentManagement/types"/>
    <xsd:import namespace="http://schemas.microsoft.com/office/infopath/2007/PartnerControls"/>
    <xsd:element name="Seccion" ma:index="1" ma:displayName="Seccion" ma:internalName="Seccion">
      <xsd:simpleType>
        <xsd:restriction base="dms:Note"/>
      </xsd:simpleType>
    </xsd:element>
    <xsd:element name="Nombre_x0020_completo" ma:index="2" nillable="true" ma:displayName="Nombre completo" ma:internalName="Nombre_x0020_completo">
      <xsd:simpleType>
        <xsd:restriction base="dms:Note"/>
      </xsd:simpleType>
    </xsd:element>
    <xsd:element name="Fecha" ma:index="3" nillable="true" ma:displayName="Fecha" ma:default="[today]" ma:format="DateOnly" ma:internalName="Fecha">
      <xsd:simpleType>
        <xsd:restriction base="dms:DateTime"/>
      </xsd:simpleType>
    </xsd:element>
    <xsd:element name="Orden_x0020_Seccion" ma:index="4" nillable="true" ma:displayName="Orden Seccion" ma:decimals="0" ma:internalName="Orden_x0020_Seccion">
      <xsd:simpleType>
        <xsd:restriction base="dms:Number"/>
      </xsd:simpleType>
    </xsd:element>
    <xsd:element name="Orden_x0020_Dos" ma:index="5" nillable="true" ma:displayName="Orden Dos" ma:decimals="0" ma:internalName="Orden_x0020_Dos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Tipo de contenido"/>
        <xsd:element ref="dc:title" minOccurs="0" maxOccurs="1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den_x0020_Seccion xmlns="d52de530-e09c-4214-8367-9dcf1a852bc6">7</Orden_x0020_Seccion>
    <Seccion xmlns="d52de530-e09c-4214-8367-9dcf1a852bc6">Presentaciones utilizadas en los cursos presenciales dirigidos a sujetos obligados</Seccion>
    <Orden_x0020_Dos xmlns="d52de530-e09c-4214-8367-9dcf1a852bc6">23</Orden_x0020_Dos>
    <Nombre_x0020_completo xmlns="d52de530-e09c-4214-8367-9dcf1a852bc6">Presentación de las Jornadas de Lienamientos Técnicos</Nombre_x0020_completo>
    <Fecha xmlns="d52de530-e09c-4214-8367-9dcf1a852bc6">2019-06-03T05:00:00+00:00</Fecha>
  </documentManagement>
</p:properties>
</file>

<file path=customXml/itemProps1.xml><?xml version="1.0" encoding="utf-8"?>
<ds:datastoreItem xmlns:ds="http://schemas.openxmlformats.org/officeDocument/2006/customXml" ds:itemID="{4816F476-D0A3-4875-9028-E9323E4B7460}"/>
</file>

<file path=customXml/itemProps2.xml><?xml version="1.0" encoding="utf-8"?>
<ds:datastoreItem xmlns:ds="http://schemas.openxmlformats.org/officeDocument/2006/customXml" ds:itemID="{556E73C9-1976-41FF-B28B-2A4FE65E7464}"/>
</file>

<file path=customXml/itemProps3.xml><?xml version="1.0" encoding="utf-8"?>
<ds:datastoreItem xmlns:ds="http://schemas.openxmlformats.org/officeDocument/2006/customXml" ds:itemID="{8BFA9335-F730-4681-B7D0-4E5454CFA8AE}"/>
</file>

<file path=docProps/app.xml><?xml version="1.0" encoding="utf-8"?>
<Properties xmlns="http://schemas.openxmlformats.org/officeDocument/2006/extended-properties" xmlns:vt="http://schemas.openxmlformats.org/officeDocument/2006/docPropsVTypes">
  <TotalTime>4279</TotalTime>
  <Words>2338</Words>
  <Application>Microsoft Office PowerPoint</Application>
  <PresentationFormat>Personalizado</PresentationFormat>
  <Paragraphs>402</Paragraphs>
  <Slides>59</Slides>
  <Notes>48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59</vt:i4>
      </vt:variant>
    </vt:vector>
  </HeadingPairs>
  <TitlesOfParts>
    <vt:vector size="66" baseType="lpstr">
      <vt:lpstr>Arial</vt:lpstr>
      <vt:lpstr>Calibri</vt:lpstr>
      <vt:lpstr>Century Gothic</vt:lpstr>
      <vt:lpstr>Times New Roman</vt:lpstr>
      <vt:lpstr>Verdana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Alejandra Ixchel Alegre Mondragón</dc:creator>
  <cp:lastModifiedBy>Patricia Sánchez Jiménez</cp:lastModifiedBy>
  <cp:revision>380</cp:revision>
  <dcterms:created xsi:type="dcterms:W3CDTF">2017-03-14T18:00:32Z</dcterms:created>
  <dcterms:modified xsi:type="dcterms:W3CDTF">2019-04-23T16:56:01Z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0x010100B61ACB2C5A07D949B0332C910E589859</vt:lpwstr>
  </property>
</Properties>
</file>